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37800-3D45-4017-A8ED-99A827ABA9DB}" type="datetimeFigureOut">
              <a:rPr lang="ru-RU" smtClean="0"/>
              <a:t>11.11.2008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B318B-0C0C-4FE4-8C4F-348873D1442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ТРАНСПОРТИРУЮЩИЕ МАШИНЫ</a:t>
            </a:r>
            <a:endParaRPr lang="ru-RU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ln w="31550" cmpd="sng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ВИНТОВЫЕ ТРАНСПОРТЕРЫ</a:t>
            </a:r>
            <a:endParaRPr lang="ru-RU" sz="5400" b="1" dirty="0">
              <a:ln w="31550" cmpd="sng">
                <a:solidFill>
                  <a:schemeClr val="accent2">
                    <a:lumMod val="60000"/>
                    <a:lumOff val="40000"/>
                  </a:schemeClr>
                </a:solidFill>
                <a:prstDash val="solid"/>
              </a:ln>
              <a:solidFill>
                <a:schemeClr val="bg2">
                  <a:lumMod val="1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643998" cy="714379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СХЕМЫ ВИНТОВЫХ ТРАНСПОРТЕРОВ</a:t>
            </a:r>
            <a:endParaRPr lang="ru-RU" sz="36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1142976" y="857232"/>
            <a:ext cx="7429552" cy="571504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2743" y="71021"/>
            <a:ext cx="8643998" cy="714379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СХЕМЫ ВИНТОВЫХ ТРАНСПОРТЕРОВ</a:t>
            </a:r>
            <a:endParaRPr lang="ru-RU" sz="36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60000" contrast="80000"/>
          </a:blip>
          <a:srcRect/>
          <a:stretch>
            <a:fillRect/>
          </a:stretch>
        </p:blipFill>
        <p:spPr bwMode="auto">
          <a:xfrm>
            <a:off x="1973599" y="727969"/>
            <a:ext cx="4857784" cy="601493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2743" y="71021"/>
            <a:ext cx="8643998" cy="714379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800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ТИПЫ ВИНТОВ</a:t>
            </a:r>
            <a:endParaRPr lang="ru-RU" sz="48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4887" y="6336157"/>
            <a:ext cx="8643998" cy="42862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—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сплошной;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— ленточный;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в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—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фасонный; </a:t>
            </a:r>
            <a:r>
              <a:rPr lang="ru-RU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г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— 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лопастной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40000" contrast="60000"/>
          </a:blip>
          <a:srcRect/>
          <a:stretch>
            <a:fillRect/>
          </a:stretch>
        </p:blipFill>
        <p:spPr bwMode="auto">
          <a:xfrm>
            <a:off x="1000100" y="857232"/>
            <a:ext cx="7286676" cy="54094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643998" cy="714379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ТРАЕКТОРИЯ ДВИЖЕНИЯ ЧАСТИЦ ГРУЗА В ВИНТОВОМ ТРАНСПОРТЕРЕ</a:t>
            </a:r>
            <a:endParaRPr lang="ru-RU" sz="32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85720" y="6215082"/>
            <a:ext cx="8643998" cy="42862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i="1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а 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—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тихоходном; </a:t>
            </a:r>
            <a:r>
              <a:rPr lang="ru-RU" sz="3600" b="1" i="1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 </a:t>
            </a:r>
            <a:r>
              <a:rPr lang="ru-RU" sz="3600" b="1" dirty="0">
                <a:ln>
                  <a:solidFill>
                    <a:schemeClr val="tx1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— 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быстроходном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-60000" contrast="80000"/>
          </a:blip>
          <a:srcRect/>
          <a:stretch>
            <a:fillRect/>
          </a:stretch>
        </p:blipFill>
        <p:spPr bwMode="auto">
          <a:xfrm>
            <a:off x="142844" y="1285860"/>
            <a:ext cx="8816691" cy="464347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42852"/>
            <a:ext cx="8643998" cy="857256"/>
          </a:xfrm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i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ОСНОВНЫЕ РАСЧЕТНЫЕ ПАРАМЕТРЫ ВИНТОВОГО ТРАНСПОРТЕРА</a:t>
            </a:r>
            <a:endParaRPr lang="ru-RU" sz="3200" b="1" i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1142984"/>
          <a:ext cx="8143931" cy="5143535"/>
        </p:xfrm>
        <a:graphic>
          <a:graphicData uri="http://schemas.openxmlformats.org/drawingml/2006/table">
            <a:tbl>
              <a:tblPr/>
              <a:tblGrid>
                <a:gridCol w="3159634"/>
                <a:gridCol w="1262837"/>
                <a:gridCol w="1248614"/>
                <a:gridCol w="1302460"/>
                <a:gridCol w="1170386"/>
              </a:tblGrid>
              <a:tr h="910156">
                <a:tc>
                  <a:txBody>
                    <a:bodyPr/>
                    <a:lstStyle/>
                    <a:p>
                      <a:pPr marL="73596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Вид груза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6035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r>
                        <a:rPr lang="ru-RU" sz="2000" b="1" baseline="-250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м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</a:t>
                      </a:r>
                      <a:r>
                        <a:rPr lang="ru-RU" sz="2000" b="1" baseline="-25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r>
                        <a:rPr lang="en-US" sz="2000" b="1" i="1" spc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=</a:t>
                      </a:r>
                      <a:r>
                        <a:rPr lang="ru-RU" sz="2000" b="1" i="0" spc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</a:t>
                      </a:r>
                      <a:r>
                        <a:rPr lang="en-US" sz="2000" b="1" i="0" spc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/</a:t>
                      </a: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</a:t>
                      </a:r>
                      <a:r>
                        <a:rPr lang="ru-RU" sz="2000" b="1" baseline="-25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</a:t>
                      </a:r>
                      <a:endParaRPr lang="ru-RU" sz="2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3398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2000" b="1" i="0" spc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</a:t>
                      </a:r>
                      <a:r>
                        <a:rPr lang="ru-RU" sz="2000" b="1" i="0" spc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</a:t>
                      </a:r>
                      <a:r>
                        <a:rPr lang="ru-RU" sz="2000" b="1" i="1" spc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мин </a:t>
                      </a:r>
                      <a:r>
                        <a:rPr lang="ru-RU" sz="2000" b="1" baseline="300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-1</a:t>
                      </a:r>
                      <a:endParaRPr lang="ru-RU" sz="2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i="0" spc="1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ψ</a:t>
                      </a:r>
                      <a:endParaRPr lang="ru-RU" sz="2000" b="1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846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Зерно, комбикорм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0,1...0,5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0,7...1,25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indent="107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50...500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0,2...0,5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5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Силос, резка соломы, сена, трав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65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0,15...0,4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0,6...1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indent="107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100...500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0,3...0,7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53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Корнеплоды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73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0,2...0,6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0,6...0,8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indent="107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30...150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0,3...0,5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533">
                <a:tc>
                  <a:txBody>
                    <a:bodyPr/>
                    <a:lstStyle/>
                    <a:p>
                      <a:pPr indent="12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Полужидкие кормовые смеси, навоз 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73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0,15...0,3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0,8...1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indent="107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100...300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0,3...0,6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533">
                <a:tc>
                  <a:txBody>
                    <a:bodyPr/>
                    <a:lstStyle/>
                    <a:p>
                      <a:pPr indent="12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Органические удобрения 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73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0,25...0,4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0,6...1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indent="107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200...300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0,3...0,7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6783">
                <a:tc>
                  <a:txBody>
                    <a:bodyPr/>
                    <a:lstStyle/>
                    <a:p>
                      <a:pPr indent="127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Минеральные удобрения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6731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0,15...0,5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0,6...1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29540" indent="107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200...700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0,3...0,6</a:t>
                      </a:r>
                    </a:p>
                  </a:txBody>
                  <a:tcPr marL="25400" marR="254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155</Words>
  <Application>Microsoft Office PowerPoint</Application>
  <PresentationFormat>Экран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ТРАНСПОРТИРУЮЩИЕ МАШИНЫ</vt:lpstr>
      <vt:lpstr>СХЕМЫ ВИНТОВЫХ ТРАНСПОРТЕРОВ</vt:lpstr>
      <vt:lpstr>СХЕМЫ ВИНТОВЫХ ТРАНСПОРТЕРОВ</vt:lpstr>
      <vt:lpstr>ТИПЫ ВИНТОВ</vt:lpstr>
      <vt:lpstr>ТРАЕКТОРИЯ ДВИЖЕНИЯ ЧАСТИЦ ГРУЗА В ВИНТОВОМ ТРАНСПОРТЕРЕ</vt:lpstr>
      <vt:lpstr>ОСНОВНЫЕ РАСЧЕТНЫЕ ПАРАМЕТРЫ ВИНТОВОГО ТРАНСПОРТЕРА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ТРАНСПОРТИРУЮЩИЕ МАШИНЫ</dc:title>
  <dc:creator>Sasha</dc:creator>
  <cp:lastModifiedBy>Sasha</cp:lastModifiedBy>
  <cp:revision>7</cp:revision>
  <dcterms:created xsi:type="dcterms:W3CDTF">2008-11-11T15:49:47Z</dcterms:created>
  <dcterms:modified xsi:type="dcterms:W3CDTF">2008-11-11T16:44:56Z</dcterms:modified>
</cp:coreProperties>
</file>