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5" r:id="rId5"/>
    <p:sldId id="258" r:id="rId6"/>
    <p:sldId id="267" r:id="rId7"/>
    <p:sldId id="268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F2D132-9B27-4AA0-93CD-304EA91922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672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6DCB56-EDB5-4DF1-B70C-050C003A0B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979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5E4221-8692-4121-BA8B-2CDB0A0713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298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DC604-A2E7-4D68-8B83-3C1B2AA774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28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0BB9E-CB86-4112-B8AA-92C7C6FCDF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774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D080E-5BBF-4F91-81D9-740E202430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429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1164A-EB58-4BAC-BCDC-896DB50B0A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882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083B1-3C63-4DB3-AD8A-F95AAEC2E0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590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9897B-457E-4060-8B07-847857F2CD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126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BAFF3-974A-454B-96CC-9D7431D549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425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E04D8-7D46-4D9B-8926-0E06B9A44A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2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7B5E12-285F-4F37-A5BD-6B00AA5A74C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764704"/>
            <a:ext cx="7772400" cy="31242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latin typeface="Times New Roman" panose="02020603050405020304" pitchFamily="18" charset="0"/>
              </a:rPr>
              <a:t>Тема:</a:t>
            </a:r>
            <a:br>
              <a:rPr lang="ru-RU" altLang="ru-RU" sz="4000" dirty="0" smtClean="0">
                <a:latin typeface="Times New Roman" panose="02020603050405020304" pitchFamily="18" charset="0"/>
              </a:rPr>
            </a:br>
            <a:r>
              <a:rPr lang="en-US" altLang="ru-RU" dirty="0" smtClean="0"/>
              <a:t/>
            </a:r>
            <a:br>
              <a:rPr lang="en-US" altLang="ru-RU" dirty="0" smtClean="0"/>
            </a:br>
            <a:r>
              <a:rPr lang="eu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Маш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eu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ны для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ухода за лугопастбищными угодьями</a:t>
            </a:r>
            <a:r>
              <a:rPr lang="ru-RU" altLang="ru-RU" sz="2800" dirty="0" smtClean="0"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</a:rPr>
            </a:br>
            <a:endParaRPr lang="ru-RU" altLang="ru-RU" sz="2800" dirty="0" smtClean="0"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5157192"/>
            <a:ext cx="9036496" cy="121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Литература: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Мажугин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Е. И. Машины для эксплуатации мелиоративных и водохозяйственных объектов: учеб. пособие для вузов / Е. И.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Мажугин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А. Л. Борисов, С. Г. Рубец. – Горки: БГСХА, 2018. – 392 с.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хема%20АЛК%20(%20вид%20сбоку)tif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094" b="31213"/>
          <a:stretch>
            <a:fillRect/>
          </a:stretch>
        </p:blipFill>
        <p:spPr bwMode="auto">
          <a:xfrm>
            <a:off x="574030" y="764704"/>
            <a:ext cx="7958410" cy="444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732463"/>
            <a:ext cx="8229600" cy="81121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Схема агрегата лугового комбинированного АЛК-2,1: </a:t>
            </a:r>
            <a:r>
              <a:rPr lang="ru-RU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рама; </a:t>
            </a:r>
            <a:r>
              <a:rPr lang="ru-RU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дисковые ножи; 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прикатывающий каток; </a:t>
            </a:r>
            <a:r>
              <a:rPr lang="ru-RU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грядили; </a:t>
            </a:r>
            <a:r>
              <a:rPr lang="ru-RU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рыхлители; </a:t>
            </a:r>
            <a:r>
              <a:rPr lang="ru-RU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предохранители; 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талреп; </a:t>
            </a:r>
            <a:r>
              <a:rPr lang="ru-RU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рукоятка; </a:t>
            </a:r>
            <a:r>
              <a:rPr lang="ru-RU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болт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732463"/>
            <a:ext cx="8229600" cy="811212"/>
          </a:xfrm>
        </p:spPr>
        <p:txBody>
          <a:bodyPr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Рис. 2.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Конструктивная схема косилки-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измельчителя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пастбищ КИ-3: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ротор; </a:t>
            </a:r>
            <a:r>
              <a:rPr lang="ru-RU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редуктор; </a:t>
            </a:r>
            <a:r>
              <a:rPr lang="ru-RU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каток; </a:t>
            </a:r>
            <a:r>
              <a:rPr lang="ru-RU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рама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174" y="332656"/>
            <a:ext cx="6768752" cy="519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95288" y="5818188"/>
            <a:ext cx="8229600" cy="70802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Рис. 3.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Типы ножей косилки КИ-3: 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универсальный нож; </a:t>
            </a:r>
            <a:r>
              <a:rPr lang="ru-RU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широкий молоток; </a:t>
            </a:r>
            <a:r>
              <a:rPr lang="ru-RU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маятниковый нож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547664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" name="Group 5602"/>
          <p:cNvGrpSpPr>
            <a:grpSpLocks/>
          </p:cNvGrpSpPr>
          <p:nvPr/>
        </p:nvGrpSpPr>
        <p:grpSpPr bwMode="auto">
          <a:xfrm>
            <a:off x="1269728" y="2420888"/>
            <a:ext cx="6480720" cy="2160240"/>
            <a:chOff x="1026" y="10026"/>
            <a:chExt cx="10191" cy="1705"/>
          </a:xfrm>
        </p:grpSpPr>
        <p:pic>
          <p:nvPicPr>
            <p:cNvPr id="8970" name="Picture 5603" descr="Маятниковый нож (ч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207"/>
            <a:stretch>
              <a:fillRect/>
            </a:stretch>
          </p:blipFill>
          <p:spPr bwMode="auto">
            <a:xfrm>
              <a:off x="7815" y="10026"/>
              <a:ext cx="3402" cy="1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71" name="Picture 5604" descr="Универсальный молотковый нож (ч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" y="10032"/>
              <a:ext cx="3402" cy="1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72" name="Picture 5605" descr="Широкий молоток (ч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" y="10062"/>
              <a:ext cx="3402" cy="1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39552" y="450430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ru-RU" sz="1600" i="1" kern="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                                   </a:t>
            </a:r>
            <a:r>
              <a:rPr lang="ru-RU" sz="1600" kern="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1600" i="1" kern="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</a:t>
            </a:r>
            <a:r>
              <a:rPr lang="ru-RU" sz="1600" kern="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</a:t>
            </a:r>
            <a:r>
              <a:rPr lang="ru-RU" sz="1600" i="1" kern="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1600" kern="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6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44563" y="5373688"/>
            <a:ext cx="7515869" cy="100764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4.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Общий вид косилки-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измельчителя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VN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Master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Cut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TSA:</a:t>
            </a:r>
            <a:r>
              <a:rPr lang="ru-RU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навесное устройство; </a:t>
            </a:r>
            <a:r>
              <a:rPr lang="ru-RU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редуктор привода барабана; </a:t>
            </a:r>
            <a:r>
              <a:rPr lang="ru-RU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сница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узел присоединения привода косилки к ВОМ; </a:t>
            </a:r>
            <a:r>
              <a:rPr lang="ru-RU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измельчающий аппарат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764" t="5066" r="6665" b="6103"/>
          <a:stretch/>
        </p:blipFill>
        <p:spPr>
          <a:xfrm>
            <a:off x="1475656" y="836712"/>
            <a:ext cx="6696744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23850" y="5661024"/>
            <a:ext cx="8208590" cy="93632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altLang="ru-RU" sz="1600" dirty="0" smtClean="0"/>
              <a:t> </a:t>
            </a:r>
            <a:br>
              <a:rPr lang="ru-RU" altLang="ru-RU" sz="1600" dirty="0" smtClean="0"/>
            </a:b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5.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Конструктивная схема косилки КП-6,2:</a:t>
            </a:r>
            <a:r>
              <a:rPr lang="ru-RU" sz="1600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ru-RU" sz="16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крыло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1600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6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ротор;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6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центральная секция;</a:t>
            </a:r>
            <a:r>
              <a:rPr lang="ru-RU" sz="1600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r>
              <a:rPr lang="ru-RU" sz="16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центральный редуктор; </a:t>
            </a:r>
            <a:r>
              <a:rPr lang="ru-RU" sz="1600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16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1600" spc="-1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сница</a:t>
            </a:r>
            <a:r>
              <a:rPr lang="ru-RU" sz="16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16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гидроцилиндр гидросистемы; </a:t>
            </a:r>
            <a:r>
              <a:rPr lang="ru-RU" sz="1600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 </a:t>
            </a:r>
            <a:r>
              <a:rPr lang="ru-RU" sz="16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ограждение; </a:t>
            </a:r>
            <a:r>
              <a:rPr lang="ru-RU" sz="1600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ru-RU" sz="16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колесный ход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404664"/>
            <a:ext cx="5724525" cy="504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8827"/>
          <p:cNvPicPr/>
          <p:nvPr/>
        </p:nvPicPr>
        <p:blipFill>
          <a:blip r:embed="rId2" cstate="print"/>
          <a:srcRect l="7698" r="2670" b="36417"/>
          <a:stretch>
            <a:fillRect/>
          </a:stretch>
        </p:blipFill>
        <p:spPr bwMode="auto">
          <a:xfrm>
            <a:off x="1331640" y="1412776"/>
            <a:ext cx="6840760" cy="3816424"/>
          </a:xfrm>
          <a:prstGeom prst="rect">
            <a:avLst/>
          </a:prstGeom>
          <a:noFill/>
          <a:ln w="9525" cmpd="sng">
            <a:solidFill>
              <a:srgbClr val="4F81BD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67744" y="5877272"/>
            <a:ext cx="4968552" cy="357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6. Косилка КП-6,2 в рабочем положении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47760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3071</TotalTime>
  <Words>98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TimesNewRomanPSMT</vt:lpstr>
      <vt:lpstr>Оформление по умолчанию</vt:lpstr>
      <vt:lpstr>Тема:  Машины для ухода за лугопастбищными угодьями </vt:lpstr>
      <vt:lpstr>Рис. 1. Схема агрегата лугового комбинированного АЛК-2,1: 1 – рама; 2 – дисковые ножи;  3 – прикатывающий каток; 4 – грядили; 5 – рыхлители; 6 – предохранители;  7 – талреп; 8 – рукоятка; 9 – болт</vt:lpstr>
      <vt:lpstr>Рис. 2. Конструктивная схема косилки-измельчителя для пастбищ КИ-3:  1 – ротор; 2 – редуктор; 3 – каток; 4 – рама</vt:lpstr>
      <vt:lpstr>Рис. 3. Типы ножей косилки КИ-3:  а – универсальный нож; б – широкий молоток; в – маятниковый нож</vt:lpstr>
      <vt:lpstr>Рис. 4. Общий вид косилки-измельчителя VN Master Cut TSA:  1 – навесное устройство; 2 – редуктор привода барабана; 3 – сница;  4 – узел присоединения привода косилки к ВОМ; 5 – измельчающий аппарат</vt:lpstr>
      <vt:lpstr>  Рис. 5. Конструктивная схема косилки КП-6,2: 1 – крыло; 2 – ротор; 3 – центральная секция; 4 – центральный редуктор; 5 – сница; 6 – гидроцилиндр гидросистемы; 7 – ограждение; 8 – колесный ход 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SamLab.ws</dc:creator>
  <cp:lastModifiedBy>1st_USER</cp:lastModifiedBy>
  <cp:revision>34</cp:revision>
  <dcterms:created xsi:type="dcterms:W3CDTF">2010-06-17T05:46:18Z</dcterms:created>
  <dcterms:modified xsi:type="dcterms:W3CDTF">2025-11-19T15:20:27Z</dcterms:modified>
</cp:coreProperties>
</file>