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58" r:id="rId6"/>
    <p:sldId id="26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5FC27-DD40-4F76-9BA7-E9B49C1162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33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A2BAD-30CC-4E1D-8EB1-5456454EB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99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F498C-31E5-4514-9177-AA9D8DA313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1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5C964-E862-4C7D-B1B0-ACEA94AB60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70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DE950-9140-4C83-A040-C3486076BB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01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318B6-300F-43F0-81EE-6834D213F1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37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CB928-9EE2-4C97-AB31-A3F119C6D5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93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0B868-89A5-4CEE-88AF-1BF84AD201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0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0DA23-6FF0-4326-B048-CF1662AF78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65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E398D-F63A-4446-B006-403A3E641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53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54787-2612-4980-9542-2B5C3EBB1D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32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A85792-DBD5-4F78-96D4-C7BBCAD084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76672"/>
            <a:ext cx="7772400" cy="31242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latin typeface="Times New Roman" panose="02020603050405020304" pitchFamily="18" charset="0"/>
              </a:rPr>
              <a:t>Тема:</a:t>
            </a:r>
            <a:br>
              <a:rPr lang="ru-RU" altLang="ru-RU" sz="4000" dirty="0" smtClean="0">
                <a:latin typeface="Times New Roman" panose="02020603050405020304" pitchFamily="18" charset="0"/>
              </a:rPr>
            </a:br>
            <a:r>
              <a:rPr lang="en-US" altLang="ru-RU" dirty="0" smtClean="0"/>
              <a:t/>
            </a:r>
            <a:br>
              <a:rPr lang="en-US" altLang="ru-RU" dirty="0" smtClean="0"/>
            </a:br>
            <a:r>
              <a:rPr lang="ru-RU" altLang="ru-RU" dirty="0" err="1" smtClean="0">
                <a:latin typeface="Times New Roman" panose="02020603050405020304" pitchFamily="18" charset="0"/>
              </a:rPr>
              <a:t>Каналоочистители</a:t>
            </a:r>
            <a:r>
              <a:rPr lang="ru-RU" altLang="ru-RU" dirty="0" smtClean="0">
                <a:latin typeface="Times New Roman" panose="02020603050405020304" pitchFamily="18" charset="0"/>
              </a:rPr>
              <a:t> с набором сменных рабочих органов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</a:rPr>
            </a:br>
            <a:endParaRPr lang="ru-RU" altLang="ru-RU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080" y="5301208"/>
            <a:ext cx="8892480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Е. И. Машины для эксплуатации мелиоративных и водохозяйственных объектов: учеб. пособие для вузов / Е. И.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А. Л. Борисов, С. Г. Рубец. – Горки: БГСХА, 2018. – 392 с.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420688" y="5699125"/>
            <a:ext cx="8229600" cy="693738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 Виды сменных рабочих органов циклического действия:</a:t>
            </a:r>
            <a:b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уширенный ковш с прямой режущей кромкой; б – профильный ковш;</a:t>
            </a:r>
            <a:b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– борона для удаления растительности; г – уширенный ковш с перегородками</a:t>
            </a:r>
          </a:p>
        </p:txBody>
      </p:sp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8" t="36224" r="33092" b="28249"/>
          <a:stretch>
            <a:fillRect/>
          </a:stretch>
        </p:blipFill>
        <p:spPr bwMode="auto">
          <a:xfrm>
            <a:off x="611188" y="642938"/>
            <a:ext cx="7848600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32463"/>
            <a:ext cx="8229600" cy="811212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 Виды сменных рабочих органов циклического действия:</a:t>
            </a:r>
            <a:b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решетчатый ковш; б – решетчатый ковш с удлиненными зубьями;</a:t>
            </a:r>
            <a:b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– уширенный самоочищающийся ковш; г – корчующий рабочий орган.</a:t>
            </a:r>
          </a:p>
        </p:txBody>
      </p:sp>
      <p:pic>
        <p:nvPicPr>
          <p:cNvPr id="409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9" t="24660" r="58347" b="15768"/>
          <a:stretch>
            <a:fillRect/>
          </a:stretch>
        </p:blipFill>
        <p:spPr bwMode="auto">
          <a:xfrm>
            <a:off x="2339975" y="260350"/>
            <a:ext cx="4752975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5818188"/>
            <a:ext cx="8229600" cy="708025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Многоцелевой каналоочиститель КМ-82</a:t>
            </a:r>
          </a:p>
        </p:txBody>
      </p:sp>
      <p:pic>
        <p:nvPicPr>
          <p:cNvPr id="512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6" t="40868" r="31351" b="13155"/>
          <a:stretch>
            <a:fillRect/>
          </a:stretch>
        </p:blipFill>
        <p:spPr bwMode="auto">
          <a:xfrm>
            <a:off x="1042988" y="188913"/>
            <a:ext cx="73025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4512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4. </a:t>
            </a:r>
            <a:r>
              <a:rPr lang="ru-RU" sz="1600" cap="all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аналоочиститель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многоцелевой ОКН: а – вид сзади; б – вид сверху</a:t>
            </a:r>
          </a:p>
        </p:txBody>
      </p:sp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25311" r="56604" b="16521"/>
          <a:stretch>
            <a:fillRect/>
          </a:stretch>
        </p:blipFill>
        <p:spPr bwMode="auto">
          <a:xfrm>
            <a:off x="2124075" y="404813"/>
            <a:ext cx="475138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5661025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5. </a:t>
            </a:r>
            <a:r>
              <a:rPr lang="ru-RU" sz="1600" cap="all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аналоочиститель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многоцелевой ОКН с рабочим органом в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транспортном положении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4" descr="PIC_0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1619250" y="260350"/>
            <a:ext cx="5616575" cy="5186363"/>
          </a:xfrm>
          <a:prstGeom prst="rect">
            <a:avLst/>
          </a:prstGeom>
          <a:noFill/>
          <a:ln w="63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3030</TotalTime>
  <Words>90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TimesNewRomanPSMT</vt:lpstr>
      <vt:lpstr>Оформление по умолчанию</vt:lpstr>
      <vt:lpstr>Тема:  Каналоочистители с набором сменных рабочих органов </vt:lpstr>
      <vt:lpstr>Рис. 1 Виды сменных рабочих органов циклического действия: а – уширенный ковш с прямой режущей кромкой; б – профильный ковш; в – борона для удаления растительности; г – уширенный ковш с перегородками</vt:lpstr>
      <vt:lpstr>Рис. 2 Виды сменных рабочих органов циклического действия: а – решетчатый ковш; б – решетчатый ковш с удлиненными зубьями; в – уширенный самоочищающийся ковш; г – корчующий рабочий орган.</vt:lpstr>
      <vt:lpstr>Рис. 3. Многоцелевой каналоочиститель КМ-82</vt:lpstr>
      <vt:lpstr>Рис. 4. каналоочиститель многоцелевой ОКН: а – вид сзади; б – вид сверху</vt:lpstr>
      <vt:lpstr>Рис. 5. каналоочиститель многоцелевой ОКН с рабочим органом в  транспортном положении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SamLab.ws</dc:creator>
  <cp:lastModifiedBy>1st_USER</cp:lastModifiedBy>
  <cp:revision>30</cp:revision>
  <dcterms:created xsi:type="dcterms:W3CDTF">2010-06-17T05:46:18Z</dcterms:created>
  <dcterms:modified xsi:type="dcterms:W3CDTF">2025-11-19T15:19:19Z</dcterms:modified>
</cp:coreProperties>
</file>