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9"/>
  </p:notesMasterIdLst>
  <p:sldIdLst>
    <p:sldId id="256" r:id="rId3"/>
    <p:sldId id="263" r:id="rId4"/>
    <p:sldId id="273" r:id="rId5"/>
    <p:sldId id="267" r:id="rId6"/>
    <p:sldId id="268" r:id="rId7"/>
    <p:sldId id="269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71" r:id="rId18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44132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030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831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925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441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103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331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74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45FCD-0DDE-4DD1-ACFE-81ECD28EBF45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86626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A176E-3C5D-4C8A-931A-284C62F664BE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95818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82550"/>
            <a:ext cx="2133600" cy="60150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82550"/>
            <a:ext cx="6253163" cy="60150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41512-5C6C-4ECC-8C35-83FC70CAA0AF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419177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82550"/>
            <a:ext cx="8539163" cy="143351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2588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194175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A9B31-416F-4071-B4B7-689BA8748DE8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456809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82550"/>
            <a:ext cx="8539163" cy="143351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2588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194175" cy="21717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6613" y="3924300"/>
            <a:ext cx="4194175" cy="2173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7B8A6-FEFC-44D2-898B-813F077D7901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657666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01625" y="82550"/>
            <a:ext cx="8539163" cy="60150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3A21D-0D4D-49DB-BC54-8C8584D4512C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967434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B0982-104B-4FAE-A5DA-22DC3ADF90FE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614955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ACECF-4EA9-4C5B-AB43-4F54BAD74B57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300944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544E2-0849-4916-87EC-C2F980B698CE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1865994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E91B9-6A3F-481A-B61A-4445049AAE11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8393622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86856-4AAF-43BC-8931-1464CD3E09FD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36595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2BEEF-BF33-4E89-92D9-14BB493CC86F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6607545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A2130-3880-4736-A5C7-DB71CEF5E8A1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961960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B8A6A-9549-479D-B951-81AB80D5976F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427711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B038C-1723-4E13-B285-76D3E7056B2B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6624773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90D57-EDCC-4C71-AB07-0B394D4F8CC7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5958431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B25AF-EC1A-4B9F-B993-F806E94DFC9B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9155058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604963"/>
            <a:ext cx="2055813" cy="45243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9800" cy="45243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D083F-58FD-462E-846C-1C05F5A77822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4652408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766888"/>
            <a:ext cx="7770813" cy="173513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4D7F8-B29D-4844-8F49-DBFAF713EA20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36124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77A5B-571A-4DD3-A653-BC3817C9845E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0187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2588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194175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91042-2ECB-49F2-9ACB-288324E7810B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17416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72C84-860C-48D1-941F-6E56A3771141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659046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8FB35-3783-42B0-9D21-11C6C2D31692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256005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26695-1FEE-419B-982B-7AFF788FFC73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52917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6027D-1BBA-43AE-B89E-94C3450540BE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00521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516EA-BEBA-4A48-AA5E-AD00691B1495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1411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3175" y="1422400"/>
            <a:ext cx="9142413" cy="5434013"/>
            <a:chOff x="2" y="896"/>
            <a:chExt cx="5759" cy="3423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20" y="896"/>
              <a:ext cx="5741" cy="3423"/>
              <a:chOff x="20" y="896"/>
              <a:chExt cx="5741" cy="3423"/>
            </a:xfrm>
          </p:grpSpPr>
          <p:sp>
            <p:nvSpPr>
              <p:cNvPr id="1169" name="Freeform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0" name="Freeform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1" name="Freeform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2" name="Freeform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3" name="Freeform 7"/>
              <p:cNvSpPr>
                <a:spLocks noChangeArrowheads="1"/>
              </p:cNvSpPr>
              <p:nvPr/>
            </p:nvSpPr>
            <p:spPr bwMode="auto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4" name="Freeform 8"/>
              <p:cNvSpPr>
                <a:spLocks noChangeArrowheads="1"/>
              </p:cNvSpPr>
              <p:nvPr/>
            </p:nvSpPr>
            <p:spPr bwMode="auto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5" name="Freeform 9"/>
              <p:cNvSpPr>
                <a:spLocks noChangeArrowheads="1"/>
              </p:cNvSpPr>
              <p:nvPr/>
            </p:nvSpPr>
            <p:spPr bwMode="auto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" name="Freeform 10"/>
              <p:cNvSpPr>
                <a:spLocks noChangeArrowheads="1"/>
              </p:cNvSpPr>
              <p:nvPr/>
            </p:nvSpPr>
            <p:spPr bwMode="auto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" name="Freeform 11"/>
              <p:cNvSpPr>
                <a:spLocks noChangeArrowheads="1"/>
              </p:cNvSpPr>
              <p:nvPr/>
            </p:nvSpPr>
            <p:spPr bwMode="auto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" name="Freeform 12"/>
              <p:cNvSpPr>
                <a:spLocks noChangeArrowheads="1"/>
              </p:cNvSpPr>
              <p:nvPr/>
            </p:nvSpPr>
            <p:spPr bwMode="auto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" name="Freeform 13"/>
              <p:cNvSpPr>
                <a:spLocks noChangeArrowheads="1"/>
              </p:cNvSpPr>
              <p:nvPr/>
            </p:nvSpPr>
            <p:spPr bwMode="auto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" name="Freeform 14"/>
              <p:cNvSpPr>
                <a:spLocks noChangeArrowheads="1"/>
              </p:cNvSpPr>
              <p:nvPr/>
            </p:nvSpPr>
            <p:spPr bwMode="auto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81" name="Freeform 15"/>
              <p:cNvSpPr>
                <a:spLocks noChangeArrowheads="1"/>
              </p:cNvSpPr>
              <p:nvPr/>
            </p:nvSpPr>
            <p:spPr bwMode="auto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33" name="Group 16"/>
            <p:cNvGrpSpPr>
              <a:grpSpLocks/>
            </p:cNvGrpSpPr>
            <p:nvPr/>
          </p:nvGrpSpPr>
          <p:grpSpPr bwMode="auto">
            <a:xfrm>
              <a:off x="2" y="2293"/>
              <a:ext cx="1381" cy="1696"/>
              <a:chOff x="2" y="2293"/>
              <a:chExt cx="1381" cy="1696"/>
            </a:xfrm>
          </p:grpSpPr>
          <p:sp>
            <p:nvSpPr>
              <p:cNvPr id="1034" name="Rectangle 17"/>
              <p:cNvSpPr>
                <a:spLocks noChangeArrowheads="1"/>
              </p:cNvSpPr>
              <p:nvPr/>
            </p:nvSpPr>
            <p:spPr bwMode="auto">
              <a:xfrm rot="6780000">
                <a:off x="62" y="388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35" name="Rectangle 18"/>
              <p:cNvSpPr>
                <a:spLocks noChangeArrowheads="1"/>
              </p:cNvSpPr>
              <p:nvPr/>
            </p:nvSpPr>
            <p:spPr bwMode="auto">
              <a:xfrm rot="6780000">
                <a:off x="33" y="388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36" name="Rectangle 19"/>
              <p:cNvSpPr>
                <a:spLocks noChangeArrowheads="1"/>
              </p:cNvSpPr>
              <p:nvPr/>
            </p:nvSpPr>
            <p:spPr bwMode="auto">
              <a:xfrm rot="6780000">
                <a:off x="7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37" name="Rectangle 20"/>
              <p:cNvSpPr>
                <a:spLocks noChangeArrowheads="1"/>
              </p:cNvSpPr>
              <p:nvPr/>
            </p:nvSpPr>
            <p:spPr bwMode="auto">
              <a:xfrm rot="6000000">
                <a:off x="211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38" name="Rectangle 21"/>
              <p:cNvSpPr>
                <a:spLocks noChangeArrowheads="1"/>
              </p:cNvSpPr>
              <p:nvPr/>
            </p:nvSpPr>
            <p:spPr bwMode="auto">
              <a:xfrm rot="6000000">
                <a:off x="183" y="388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39" name="Rectangle 22"/>
              <p:cNvSpPr>
                <a:spLocks noChangeArrowheads="1"/>
              </p:cNvSpPr>
              <p:nvPr/>
            </p:nvSpPr>
            <p:spPr bwMode="auto">
              <a:xfrm rot="6240000">
                <a:off x="153" y="388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40" name="Rectangle 23"/>
              <p:cNvSpPr>
                <a:spLocks noChangeArrowheads="1"/>
              </p:cNvSpPr>
              <p:nvPr/>
            </p:nvSpPr>
            <p:spPr bwMode="auto">
              <a:xfrm rot="6240000">
                <a:off x="123" y="388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41" name="Rectangle 24"/>
              <p:cNvSpPr>
                <a:spLocks noChangeArrowheads="1"/>
              </p:cNvSpPr>
              <p:nvPr/>
            </p:nvSpPr>
            <p:spPr bwMode="auto">
              <a:xfrm rot="5400000">
                <a:off x="365" y="38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42" name="Rectangle 25"/>
              <p:cNvSpPr>
                <a:spLocks noChangeArrowheads="1"/>
              </p:cNvSpPr>
              <p:nvPr/>
            </p:nvSpPr>
            <p:spPr bwMode="auto">
              <a:xfrm rot="5400000">
                <a:off x="333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43" name="Rectangle 26"/>
              <p:cNvSpPr>
                <a:spLocks noChangeArrowheads="1"/>
              </p:cNvSpPr>
              <p:nvPr/>
            </p:nvSpPr>
            <p:spPr bwMode="auto">
              <a:xfrm rot="5580000">
                <a:off x="303" y="38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44" name="Rectangle 27"/>
              <p:cNvSpPr>
                <a:spLocks noChangeArrowheads="1"/>
              </p:cNvSpPr>
              <p:nvPr/>
            </p:nvSpPr>
            <p:spPr bwMode="auto">
              <a:xfrm rot="5760000">
                <a:off x="271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45" name="Rectangle 28"/>
              <p:cNvSpPr>
                <a:spLocks noChangeArrowheads="1"/>
              </p:cNvSpPr>
              <p:nvPr/>
            </p:nvSpPr>
            <p:spPr bwMode="auto">
              <a:xfrm rot="4740000">
                <a:off x="517" y="382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46" name="Rectangle 29"/>
              <p:cNvSpPr>
                <a:spLocks noChangeArrowheads="1"/>
              </p:cNvSpPr>
              <p:nvPr/>
            </p:nvSpPr>
            <p:spPr bwMode="auto">
              <a:xfrm rot="4920000">
                <a:off x="488" y="383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47" name="Rectangle 30"/>
              <p:cNvSpPr>
                <a:spLocks noChangeArrowheads="1"/>
              </p:cNvSpPr>
              <p:nvPr/>
            </p:nvSpPr>
            <p:spPr bwMode="auto">
              <a:xfrm rot="4920000">
                <a:off x="456" y="384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48" name="Rectangle 31"/>
              <p:cNvSpPr>
                <a:spLocks noChangeArrowheads="1"/>
              </p:cNvSpPr>
              <p:nvPr/>
            </p:nvSpPr>
            <p:spPr bwMode="auto">
              <a:xfrm rot="5040000">
                <a:off x="427" y="385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49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50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51" name="Rectangle 34"/>
              <p:cNvSpPr>
                <a:spLocks noChangeArrowheads="1"/>
              </p:cNvSpPr>
              <p:nvPr/>
            </p:nvSpPr>
            <p:spPr bwMode="auto">
              <a:xfrm rot="4080000">
                <a:off x="606" y="379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52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53" name="Rectangle 36"/>
              <p:cNvSpPr>
                <a:spLocks noChangeArrowheads="1"/>
              </p:cNvSpPr>
              <p:nvPr/>
            </p:nvSpPr>
            <p:spPr bwMode="auto">
              <a:xfrm rot="3360000">
                <a:off x="800" y="36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54" name="Rectangle 37"/>
              <p:cNvSpPr>
                <a:spLocks noChangeArrowheads="1"/>
              </p:cNvSpPr>
              <p:nvPr/>
            </p:nvSpPr>
            <p:spPr bwMode="auto">
              <a:xfrm rot="3360000">
                <a:off x="772" y="369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55" name="Rectangle 38"/>
              <p:cNvSpPr>
                <a:spLocks noChangeArrowheads="1"/>
              </p:cNvSpPr>
              <p:nvPr/>
            </p:nvSpPr>
            <p:spPr bwMode="auto">
              <a:xfrm rot="3360000">
                <a:off x="746" y="371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56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57" name="Rectangle 40"/>
              <p:cNvSpPr>
                <a:spLocks noChangeArrowheads="1"/>
              </p:cNvSpPr>
              <p:nvPr/>
            </p:nvSpPr>
            <p:spPr bwMode="auto">
              <a:xfrm rot="2280000">
                <a:off x="923" y="358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58" name="Rectangle 41"/>
              <p:cNvSpPr>
                <a:spLocks noChangeArrowheads="1"/>
              </p:cNvSpPr>
              <p:nvPr/>
            </p:nvSpPr>
            <p:spPr bwMode="auto">
              <a:xfrm rot="2280000">
                <a:off x="899" y="360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59" name="Rectangle 42"/>
              <p:cNvSpPr>
                <a:spLocks noChangeArrowheads="1"/>
              </p:cNvSpPr>
              <p:nvPr/>
            </p:nvSpPr>
            <p:spPr bwMode="auto">
              <a:xfrm rot="2700000">
                <a:off x="876" y="362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60" name="Rectangle 43"/>
              <p:cNvSpPr>
                <a:spLocks noChangeArrowheads="1"/>
              </p:cNvSpPr>
              <p:nvPr/>
            </p:nvSpPr>
            <p:spPr bwMode="auto">
              <a:xfrm rot="2700000">
                <a:off x="850" y="364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61" name="Rectangle 44"/>
              <p:cNvSpPr>
                <a:spLocks noChangeArrowheads="1"/>
              </p:cNvSpPr>
              <p:nvPr/>
            </p:nvSpPr>
            <p:spPr bwMode="auto">
              <a:xfrm rot="1500000">
                <a:off x="1028" y="347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62" name="Rectangle 45"/>
              <p:cNvSpPr>
                <a:spLocks noChangeArrowheads="1"/>
              </p:cNvSpPr>
              <p:nvPr/>
            </p:nvSpPr>
            <p:spPr bwMode="auto">
              <a:xfrm rot="1500000">
                <a:off x="1010" y="349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63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64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65" name="Rectangle 48"/>
              <p:cNvSpPr>
                <a:spLocks noChangeArrowheads="1"/>
              </p:cNvSpPr>
              <p:nvPr/>
            </p:nvSpPr>
            <p:spPr bwMode="auto">
              <a:xfrm rot="840000">
                <a:off x="1113" y="335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66" name="Rectangle 49"/>
              <p:cNvSpPr>
                <a:spLocks noChangeArrowheads="1"/>
              </p:cNvSpPr>
              <p:nvPr/>
            </p:nvSpPr>
            <p:spPr bwMode="auto">
              <a:xfrm rot="840000">
                <a:off x="1101" y="33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67" name="Rectangle 50"/>
              <p:cNvSpPr>
                <a:spLocks noChangeArrowheads="1"/>
              </p:cNvSpPr>
              <p:nvPr/>
            </p:nvSpPr>
            <p:spPr bwMode="auto">
              <a:xfrm rot="1320000">
                <a:off x="1087" y="340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68" name="Rectangle 51"/>
              <p:cNvSpPr>
                <a:spLocks noChangeArrowheads="1"/>
              </p:cNvSpPr>
              <p:nvPr/>
            </p:nvSpPr>
            <p:spPr bwMode="auto">
              <a:xfrm rot="1320000">
                <a:off x="1065" y="34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69" name="Rectangle 52"/>
              <p:cNvSpPr>
                <a:spLocks noChangeArrowheads="1"/>
              </p:cNvSpPr>
              <p:nvPr/>
            </p:nvSpPr>
            <p:spPr bwMode="auto">
              <a:xfrm rot="480000">
                <a:off x="1172" y="322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70" name="Rectangle 53"/>
              <p:cNvSpPr>
                <a:spLocks noChangeArrowheads="1"/>
              </p:cNvSpPr>
              <p:nvPr/>
            </p:nvSpPr>
            <p:spPr bwMode="auto">
              <a:xfrm rot="540000">
                <a:off x="1163" y="325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71" name="Rectangle 54"/>
              <p:cNvSpPr>
                <a:spLocks noChangeArrowheads="1"/>
              </p:cNvSpPr>
              <p:nvPr/>
            </p:nvSpPr>
            <p:spPr bwMode="auto">
              <a:xfrm rot="720000">
                <a:off x="1154" y="327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72" name="Rectangle 55"/>
              <p:cNvSpPr>
                <a:spLocks noChangeArrowheads="1"/>
              </p:cNvSpPr>
              <p:nvPr/>
            </p:nvSpPr>
            <p:spPr bwMode="auto">
              <a:xfrm rot="720000">
                <a:off x="1141" y="3303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73" name="Rectangle 56"/>
              <p:cNvSpPr>
                <a:spLocks noChangeArrowheads="1"/>
              </p:cNvSpPr>
              <p:nvPr/>
            </p:nvSpPr>
            <p:spPr bwMode="auto">
              <a:xfrm rot="-300000">
                <a:off x="1211" y="3097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74" name="Rectangle 57"/>
              <p:cNvSpPr>
                <a:spLocks noChangeArrowheads="1"/>
              </p:cNvSpPr>
              <p:nvPr/>
            </p:nvSpPr>
            <p:spPr bwMode="auto">
              <a:xfrm>
                <a:off x="1201" y="312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75" name="Rectangle 58"/>
              <p:cNvSpPr>
                <a:spLocks noChangeArrowheads="1"/>
              </p:cNvSpPr>
              <p:nvPr/>
            </p:nvSpPr>
            <p:spPr bwMode="auto">
              <a:xfrm>
                <a:off x="1200" y="3147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76" name="Rectangle 59"/>
              <p:cNvSpPr>
                <a:spLocks noChangeArrowheads="1"/>
              </p:cNvSpPr>
              <p:nvPr/>
            </p:nvSpPr>
            <p:spPr bwMode="auto">
              <a:xfrm rot="240000">
                <a:off x="1189" y="317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77" name="Rectangle 60"/>
              <p:cNvSpPr>
                <a:spLocks noChangeArrowheads="1"/>
              </p:cNvSpPr>
              <p:nvPr/>
            </p:nvSpPr>
            <p:spPr bwMode="auto">
              <a:xfrm rot="-720000">
                <a:off x="1219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78" name="Rectangle 61"/>
              <p:cNvSpPr>
                <a:spLocks noChangeArrowheads="1"/>
              </p:cNvSpPr>
              <p:nvPr/>
            </p:nvSpPr>
            <p:spPr bwMode="auto">
              <a:xfrm rot="-480000">
                <a:off x="1220" y="29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79" name="Rectangle 62"/>
              <p:cNvSpPr>
                <a:spLocks noChangeArrowheads="1"/>
              </p:cNvSpPr>
              <p:nvPr/>
            </p:nvSpPr>
            <p:spPr bwMode="auto">
              <a:xfrm rot="-480000">
                <a:off x="1220" y="30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80" name="Rectangle 63"/>
              <p:cNvSpPr>
                <a:spLocks noChangeArrowheads="1"/>
              </p:cNvSpPr>
              <p:nvPr/>
            </p:nvSpPr>
            <p:spPr bwMode="auto">
              <a:xfrm rot="-300000">
                <a:off x="1219" y="304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81" name="Rectangle 64"/>
              <p:cNvSpPr>
                <a:spLocks noChangeArrowheads="1"/>
              </p:cNvSpPr>
              <p:nvPr/>
            </p:nvSpPr>
            <p:spPr bwMode="auto">
              <a:xfrm rot="-1140000">
                <a:off x="1208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82" name="Rectangle 65"/>
              <p:cNvSpPr>
                <a:spLocks noChangeArrowheads="1"/>
              </p:cNvSpPr>
              <p:nvPr/>
            </p:nvSpPr>
            <p:spPr bwMode="auto">
              <a:xfrm rot="-960000">
                <a:off x="1213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83" name="Rectangle 66"/>
              <p:cNvSpPr>
                <a:spLocks noChangeArrowheads="1"/>
              </p:cNvSpPr>
              <p:nvPr/>
            </p:nvSpPr>
            <p:spPr bwMode="auto">
              <a:xfrm rot="-960000">
                <a:off x="1216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84" name="Rectangle 67"/>
              <p:cNvSpPr>
                <a:spLocks noChangeArrowheads="1"/>
              </p:cNvSpPr>
              <p:nvPr/>
            </p:nvSpPr>
            <p:spPr bwMode="auto">
              <a:xfrm rot="-840000">
                <a:off x="1219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85" name="Rectangle 68"/>
              <p:cNvSpPr>
                <a:spLocks noChangeArrowheads="1"/>
              </p:cNvSpPr>
              <p:nvPr/>
            </p:nvSpPr>
            <p:spPr bwMode="auto">
              <a:xfrm rot="-1560000">
                <a:off x="1166" y="272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86" name="Rectangle 69"/>
              <p:cNvSpPr>
                <a:spLocks noChangeArrowheads="1"/>
              </p:cNvSpPr>
              <p:nvPr/>
            </p:nvSpPr>
            <p:spPr bwMode="auto">
              <a:xfrm rot="-1380000">
                <a:off x="1177" y="275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87" name="Rectangle 70"/>
              <p:cNvSpPr>
                <a:spLocks noChangeArrowheads="1"/>
              </p:cNvSpPr>
              <p:nvPr/>
            </p:nvSpPr>
            <p:spPr bwMode="auto">
              <a:xfrm rot="-1380000">
                <a:off x="1185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88" name="Rectangle 71"/>
              <p:cNvSpPr>
                <a:spLocks noChangeArrowheads="1"/>
              </p:cNvSpPr>
              <p:nvPr/>
            </p:nvSpPr>
            <p:spPr bwMode="auto">
              <a:xfrm rot="-1380000">
                <a:off x="1195" y="279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89" name="Rectangle 72"/>
              <p:cNvSpPr>
                <a:spLocks noChangeArrowheads="1"/>
              </p:cNvSpPr>
              <p:nvPr/>
            </p:nvSpPr>
            <p:spPr bwMode="auto">
              <a:xfrm rot="-1920000">
                <a:off x="1101" y="26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90" name="Rectangle 73"/>
              <p:cNvSpPr>
                <a:spLocks noChangeArrowheads="1"/>
              </p:cNvSpPr>
              <p:nvPr/>
            </p:nvSpPr>
            <p:spPr bwMode="auto">
              <a:xfrm rot="-1860000">
                <a:off x="1115" y="264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91" name="Rectangle 74"/>
              <p:cNvSpPr>
                <a:spLocks noChangeArrowheads="1"/>
              </p:cNvSpPr>
              <p:nvPr/>
            </p:nvSpPr>
            <p:spPr bwMode="auto">
              <a:xfrm rot="-1740000">
                <a:off x="1130" y="266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92" name="Rectangle 75"/>
              <p:cNvSpPr>
                <a:spLocks noChangeArrowheads="1"/>
              </p:cNvSpPr>
              <p:nvPr/>
            </p:nvSpPr>
            <p:spPr bwMode="auto">
              <a:xfrm rot="-1740000">
                <a:off x="1143" y="268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93" name="Rectangle 76"/>
              <p:cNvSpPr>
                <a:spLocks noChangeArrowheads="1"/>
              </p:cNvSpPr>
              <p:nvPr/>
            </p:nvSpPr>
            <p:spPr bwMode="auto">
              <a:xfrm rot="-2460000">
                <a:off x="1015" y="253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94" name="Rectangle 77"/>
              <p:cNvSpPr>
                <a:spLocks noChangeArrowheads="1"/>
              </p:cNvSpPr>
              <p:nvPr/>
            </p:nvSpPr>
            <p:spPr bwMode="auto">
              <a:xfrm rot="-2460000">
                <a:off x="1036" y="255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95" name="Rectangle 78"/>
              <p:cNvSpPr>
                <a:spLocks noChangeArrowheads="1"/>
              </p:cNvSpPr>
              <p:nvPr/>
            </p:nvSpPr>
            <p:spPr bwMode="auto">
              <a:xfrm rot="-2460000">
                <a:off x="1051" y="257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96" name="Rectangle 79"/>
              <p:cNvSpPr>
                <a:spLocks noChangeArrowheads="1"/>
              </p:cNvSpPr>
              <p:nvPr/>
            </p:nvSpPr>
            <p:spPr bwMode="auto">
              <a:xfrm rot="-2340000">
                <a:off x="1069" y="25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97" name="Freeform 80"/>
              <p:cNvSpPr>
                <a:spLocks noChangeArrowheads="1"/>
              </p:cNvSpPr>
              <p:nvPr/>
            </p:nvSpPr>
            <p:spPr bwMode="auto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8" name="Rectangle 81"/>
              <p:cNvSpPr>
                <a:spLocks noChangeArrowheads="1"/>
              </p:cNvSpPr>
              <p:nvPr/>
            </p:nvSpPr>
            <p:spPr bwMode="auto">
              <a:xfrm rot="6600000">
                <a:off x="-217" y="3137"/>
                <a:ext cx="122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099" name="Rectangle 82"/>
              <p:cNvSpPr>
                <a:spLocks noChangeArrowheads="1"/>
              </p:cNvSpPr>
              <p:nvPr/>
            </p:nvSpPr>
            <p:spPr bwMode="auto">
              <a:xfrm rot="240000">
                <a:off x="5" y="3145"/>
                <a:ext cx="103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00" name="Rectangle 83"/>
              <p:cNvSpPr>
                <a:spLocks noChangeArrowheads="1"/>
              </p:cNvSpPr>
              <p:nvPr/>
            </p:nvSpPr>
            <p:spPr bwMode="auto">
              <a:xfrm rot="-2940000">
                <a:off x="907" y="247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01" name="Rectangle 84"/>
              <p:cNvSpPr>
                <a:spLocks noChangeArrowheads="1"/>
              </p:cNvSpPr>
              <p:nvPr/>
            </p:nvSpPr>
            <p:spPr bwMode="auto">
              <a:xfrm rot="-2940000">
                <a:off x="930" y="248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02" name="Rectangle 85"/>
              <p:cNvSpPr>
                <a:spLocks noChangeArrowheads="1"/>
              </p:cNvSpPr>
              <p:nvPr/>
            </p:nvSpPr>
            <p:spPr bwMode="auto">
              <a:xfrm rot="-2940000">
                <a:off x="954" y="24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03" name="Rectangle 86"/>
              <p:cNvSpPr>
                <a:spLocks noChangeArrowheads="1"/>
              </p:cNvSpPr>
              <p:nvPr/>
            </p:nvSpPr>
            <p:spPr bwMode="auto">
              <a:xfrm rot="-2700000">
                <a:off x="974" y="251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04" name="Rectangle 87"/>
              <p:cNvSpPr>
                <a:spLocks noChangeArrowheads="1"/>
              </p:cNvSpPr>
              <p:nvPr/>
            </p:nvSpPr>
            <p:spPr bwMode="auto">
              <a:xfrm rot="-3660000">
                <a:off x="788" y="242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05" name="Rectangle 88"/>
              <p:cNvSpPr>
                <a:spLocks noChangeArrowheads="1"/>
              </p:cNvSpPr>
              <p:nvPr/>
            </p:nvSpPr>
            <p:spPr bwMode="auto">
              <a:xfrm rot="-3660000">
                <a:off x="816" y="243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06" name="Rectangle 89"/>
              <p:cNvSpPr>
                <a:spLocks noChangeArrowheads="1"/>
              </p:cNvSpPr>
              <p:nvPr/>
            </p:nvSpPr>
            <p:spPr bwMode="auto">
              <a:xfrm rot="-3540000">
                <a:off x="837" y="244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07" name="Rectangle 90"/>
              <p:cNvSpPr>
                <a:spLocks noChangeArrowheads="1"/>
              </p:cNvSpPr>
              <p:nvPr/>
            </p:nvSpPr>
            <p:spPr bwMode="auto">
              <a:xfrm rot="-3240000">
                <a:off x="862" y="245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08" name="Rectangle 91"/>
              <p:cNvSpPr>
                <a:spLocks noChangeArrowheads="1"/>
              </p:cNvSpPr>
              <p:nvPr/>
            </p:nvSpPr>
            <p:spPr bwMode="auto">
              <a:xfrm rot="-4320000">
                <a:off x="650" y="239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09" name="Rectangle 92"/>
              <p:cNvSpPr>
                <a:spLocks noChangeArrowheads="1"/>
              </p:cNvSpPr>
              <p:nvPr/>
            </p:nvSpPr>
            <p:spPr bwMode="auto">
              <a:xfrm rot="-4260000">
                <a:off x="677" y="240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10" name="Rectangle 93"/>
              <p:cNvSpPr>
                <a:spLocks noChangeArrowheads="1"/>
              </p:cNvSpPr>
              <p:nvPr/>
            </p:nvSpPr>
            <p:spPr bwMode="auto">
              <a:xfrm rot="-4260000">
                <a:off x="708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11" name="Rectangle 94"/>
              <p:cNvSpPr>
                <a:spLocks noChangeArrowheads="1"/>
              </p:cNvSpPr>
              <p:nvPr/>
            </p:nvSpPr>
            <p:spPr bwMode="auto">
              <a:xfrm rot="-4020000">
                <a:off x="73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12" name="Rectangle 95"/>
              <p:cNvSpPr>
                <a:spLocks noChangeArrowheads="1"/>
              </p:cNvSpPr>
              <p:nvPr/>
            </p:nvSpPr>
            <p:spPr bwMode="auto">
              <a:xfrm rot="-4860000">
                <a:off x="505" y="239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13" name="Rectangle 96"/>
              <p:cNvSpPr>
                <a:spLocks noChangeArrowheads="1"/>
              </p:cNvSpPr>
              <p:nvPr/>
            </p:nvSpPr>
            <p:spPr bwMode="auto">
              <a:xfrm rot="-4680000">
                <a:off x="534" y="239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14" name="Rectangle 97"/>
              <p:cNvSpPr>
                <a:spLocks noChangeArrowheads="1"/>
              </p:cNvSpPr>
              <p:nvPr/>
            </p:nvSpPr>
            <p:spPr bwMode="auto">
              <a:xfrm rot="-4680000">
                <a:off x="563" y="239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15" name="Rectangle 98"/>
              <p:cNvSpPr>
                <a:spLocks noChangeArrowheads="1"/>
              </p:cNvSpPr>
              <p:nvPr/>
            </p:nvSpPr>
            <p:spPr bwMode="auto">
              <a:xfrm rot="-4620000">
                <a:off x="594" y="239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16" name="Rectangle 99"/>
              <p:cNvSpPr>
                <a:spLocks noChangeArrowheads="1"/>
              </p:cNvSpPr>
              <p:nvPr/>
            </p:nvSpPr>
            <p:spPr bwMode="auto">
              <a:xfrm rot="-5220000">
                <a:off x="357" y="241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17" name="Rectangle 100"/>
              <p:cNvSpPr>
                <a:spLocks noChangeArrowheads="1"/>
              </p:cNvSpPr>
              <p:nvPr/>
            </p:nvSpPr>
            <p:spPr bwMode="auto">
              <a:xfrm rot="-5340000">
                <a:off x="387" y="241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18" name="Rectangle 101"/>
              <p:cNvSpPr>
                <a:spLocks noChangeArrowheads="1"/>
              </p:cNvSpPr>
              <p:nvPr/>
            </p:nvSpPr>
            <p:spPr bwMode="auto">
              <a:xfrm rot="-5280000">
                <a:off x="419" y="240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19" name="Rectangle 102"/>
              <p:cNvSpPr>
                <a:spLocks noChangeArrowheads="1"/>
              </p:cNvSpPr>
              <p:nvPr/>
            </p:nvSpPr>
            <p:spPr bwMode="auto">
              <a:xfrm rot="-5160000">
                <a:off x="451" y="24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20" name="Rectangle 103"/>
              <p:cNvSpPr>
                <a:spLocks noChangeArrowheads="1"/>
              </p:cNvSpPr>
              <p:nvPr/>
            </p:nvSpPr>
            <p:spPr bwMode="auto">
              <a:xfrm rot="-6120000">
                <a:off x="208" y="245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21" name="Rectangle 104"/>
              <p:cNvSpPr>
                <a:spLocks noChangeArrowheads="1"/>
              </p:cNvSpPr>
              <p:nvPr/>
            </p:nvSpPr>
            <p:spPr bwMode="auto">
              <a:xfrm rot="-6240000">
                <a:off x="239" y="244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22" name="Rectangle 105"/>
              <p:cNvSpPr>
                <a:spLocks noChangeArrowheads="1"/>
              </p:cNvSpPr>
              <p:nvPr/>
            </p:nvSpPr>
            <p:spPr bwMode="auto">
              <a:xfrm rot="-6120000">
                <a:off x="268" y="243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23" name="Rectangle 106"/>
              <p:cNvSpPr>
                <a:spLocks noChangeArrowheads="1"/>
              </p:cNvSpPr>
              <p:nvPr/>
            </p:nvSpPr>
            <p:spPr bwMode="auto">
              <a:xfrm rot="-5940000">
                <a:off x="293" y="242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24" name="Rectangle 107"/>
              <p:cNvSpPr>
                <a:spLocks noChangeArrowheads="1"/>
              </p:cNvSpPr>
              <p:nvPr/>
            </p:nvSpPr>
            <p:spPr bwMode="auto">
              <a:xfrm rot="-7380000">
                <a:off x="6" y="255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25" name="Rectangle 108"/>
              <p:cNvSpPr>
                <a:spLocks noChangeArrowheads="1"/>
              </p:cNvSpPr>
              <p:nvPr/>
            </p:nvSpPr>
            <p:spPr bwMode="auto">
              <a:xfrm rot="-7200000">
                <a:off x="65" y="251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26" name="Rectangle 109"/>
              <p:cNvSpPr>
                <a:spLocks noChangeArrowheads="1"/>
              </p:cNvSpPr>
              <p:nvPr/>
            </p:nvSpPr>
            <p:spPr bwMode="auto">
              <a:xfrm rot="-6840000">
                <a:off x="93" y="250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27" name="Rectangle 110"/>
              <p:cNvSpPr>
                <a:spLocks noChangeArrowheads="1"/>
              </p:cNvSpPr>
              <p:nvPr/>
            </p:nvSpPr>
            <p:spPr bwMode="auto">
              <a:xfrm rot="-6840000">
                <a:off x="120" y="249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28" name="Rectangle 111"/>
              <p:cNvSpPr>
                <a:spLocks noChangeArrowheads="1"/>
              </p:cNvSpPr>
              <p:nvPr/>
            </p:nvSpPr>
            <p:spPr bwMode="auto">
              <a:xfrm rot="-6480000">
                <a:off x="152" y="247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29" name="Rectangle 112"/>
              <p:cNvSpPr>
                <a:spLocks noChangeArrowheads="1"/>
              </p:cNvSpPr>
              <p:nvPr/>
            </p:nvSpPr>
            <p:spPr bwMode="auto">
              <a:xfrm rot="-1860000">
                <a:off x="0" y="3363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30" name="Rectangle 113"/>
              <p:cNvSpPr>
                <a:spLocks noChangeArrowheads="1"/>
              </p:cNvSpPr>
              <p:nvPr/>
            </p:nvSpPr>
            <p:spPr bwMode="auto">
              <a:xfrm rot="3300000">
                <a:off x="511" y="3478"/>
                <a:ext cx="24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31" name="Rectangle 114"/>
              <p:cNvSpPr>
                <a:spLocks noChangeArrowheads="1"/>
              </p:cNvSpPr>
              <p:nvPr/>
            </p:nvSpPr>
            <p:spPr bwMode="auto">
              <a:xfrm rot="3300000">
                <a:off x="35" y="2798"/>
                <a:ext cx="24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32" name="Rectangle 115"/>
              <p:cNvSpPr>
                <a:spLocks noChangeArrowheads="1"/>
              </p:cNvSpPr>
              <p:nvPr/>
            </p:nvSpPr>
            <p:spPr bwMode="auto">
              <a:xfrm rot="-1860000">
                <a:off x="701" y="2852"/>
                <a:ext cx="31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33" name="Rectangle 116"/>
              <p:cNvSpPr>
                <a:spLocks noChangeArrowheads="1"/>
              </p:cNvSpPr>
              <p:nvPr/>
            </p:nvSpPr>
            <p:spPr bwMode="auto">
              <a:xfrm rot="5880000">
                <a:off x="200" y="3915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34" name="Rectangle 117"/>
              <p:cNvSpPr>
                <a:spLocks noChangeArrowheads="1"/>
              </p:cNvSpPr>
              <p:nvPr/>
            </p:nvSpPr>
            <p:spPr bwMode="auto">
              <a:xfrm rot="6660000">
                <a:off x="46" y="3914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35" name="Rectangle 118"/>
              <p:cNvSpPr>
                <a:spLocks noChangeArrowheads="1"/>
              </p:cNvSpPr>
              <p:nvPr/>
            </p:nvSpPr>
            <p:spPr bwMode="auto">
              <a:xfrm rot="5220000">
                <a:off x="361" y="3893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36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37" name="Rectangle 120"/>
              <p:cNvSpPr>
                <a:spLocks noChangeArrowheads="1"/>
              </p:cNvSpPr>
              <p:nvPr/>
            </p:nvSpPr>
            <p:spPr bwMode="auto">
              <a:xfrm rot="3780000">
                <a:off x="671" y="377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38" name="Rectangle 121"/>
              <p:cNvSpPr>
                <a:spLocks noChangeArrowheads="1"/>
              </p:cNvSpPr>
              <p:nvPr/>
            </p:nvSpPr>
            <p:spPr bwMode="auto">
              <a:xfrm rot="3060000">
                <a:off x="813" y="368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39" name="Rectangle 122"/>
              <p:cNvSpPr>
                <a:spLocks noChangeArrowheads="1"/>
              </p:cNvSpPr>
              <p:nvPr/>
            </p:nvSpPr>
            <p:spPr bwMode="auto">
              <a:xfrm rot="2100000">
                <a:off x="938" y="3581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40" name="Rectangle 123"/>
              <p:cNvSpPr>
                <a:spLocks noChangeArrowheads="1"/>
              </p:cNvSpPr>
              <p:nvPr/>
            </p:nvSpPr>
            <p:spPr bwMode="auto">
              <a:xfrm rot="-7200000">
                <a:off x="-18" y="250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41" name="Rectangle 124"/>
              <p:cNvSpPr>
                <a:spLocks noChangeArrowheads="1"/>
              </p:cNvSpPr>
              <p:nvPr/>
            </p:nvSpPr>
            <p:spPr bwMode="auto">
              <a:xfrm rot="-6420000">
                <a:off x="136" y="243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42" name="Rectangle 125"/>
              <p:cNvSpPr>
                <a:spLocks noChangeArrowheads="1"/>
              </p:cNvSpPr>
              <p:nvPr/>
            </p:nvSpPr>
            <p:spPr bwMode="auto">
              <a:xfrm rot="-4980000">
                <a:off x="447" y="2365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43" name="Rectangle 126"/>
              <p:cNvSpPr>
                <a:spLocks noChangeArrowheads="1"/>
              </p:cNvSpPr>
              <p:nvPr/>
            </p:nvSpPr>
            <p:spPr bwMode="auto">
              <a:xfrm rot="-4320000">
                <a:off x="598" y="2360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44" name="Rectangle 127"/>
              <p:cNvSpPr>
                <a:spLocks noChangeArrowheads="1"/>
              </p:cNvSpPr>
              <p:nvPr/>
            </p:nvSpPr>
            <p:spPr bwMode="auto">
              <a:xfrm rot="-3660000">
                <a:off x="739" y="2388"/>
                <a:ext cx="15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45" name="Rectangle 128"/>
              <p:cNvSpPr>
                <a:spLocks noChangeArrowheads="1"/>
              </p:cNvSpPr>
              <p:nvPr/>
            </p:nvSpPr>
            <p:spPr bwMode="auto">
              <a:xfrm rot="-3180000">
                <a:off x="869" y="24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46" name="Rectangle 129"/>
              <p:cNvSpPr>
                <a:spLocks noChangeArrowheads="1"/>
              </p:cNvSpPr>
              <p:nvPr/>
            </p:nvSpPr>
            <p:spPr bwMode="auto">
              <a:xfrm rot="-2640000">
                <a:off x="985" y="249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47" name="Rectangle 130"/>
              <p:cNvSpPr>
                <a:spLocks noChangeArrowheads="1"/>
              </p:cNvSpPr>
              <p:nvPr/>
            </p:nvSpPr>
            <p:spPr bwMode="auto">
              <a:xfrm rot="-2220000">
                <a:off x="1075" y="2586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48" name="Rectangle 131"/>
              <p:cNvSpPr>
                <a:spLocks noChangeArrowheads="1"/>
              </p:cNvSpPr>
              <p:nvPr/>
            </p:nvSpPr>
            <p:spPr bwMode="auto">
              <a:xfrm rot="-1740000">
                <a:off x="1147" y="268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49" name="Rectangle 132"/>
              <p:cNvSpPr>
                <a:spLocks noChangeArrowheads="1"/>
              </p:cNvSpPr>
              <p:nvPr/>
            </p:nvSpPr>
            <p:spPr bwMode="auto">
              <a:xfrm rot="-1200000">
                <a:off x="1199" y="2805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50" name="Rectangle 133"/>
              <p:cNvSpPr>
                <a:spLocks noChangeArrowheads="1"/>
              </p:cNvSpPr>
              <p:nvPr/>
            </p:nvSpPr>
            <p:spPr bwMode="auto">
              <a:xfrm rot="-780000">
                <a:off x="1219" y="2930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51" name="Rectangle 134"/>
              <p:cNvSpPr>
                <a:spLocks noChangeArrowheads="1"/>
              </p:cNvSpPr>
              <p:nvPr/>
            </p:nvSpPr>
            <p:spPr bwMode="auto">
              <a:xfrm rot="-300000">
                <a:off x="1213" y="3067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52" name="Rectangle 135"/>
              <p:cNvSpPr>
                <a:spLocks noChangeArrowheads="1"/>
              </p:cNvSpPr>
              <p:nvPr/>
            </p:nvSpPr>
            <p:spPr bwMode="auto">
              <a:xfrm rot="720000">
                <a:off x="1127" y="3336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53" name="Rectangle 136"/>
              <p:cNvSpPr>
                <a:spLocks noChangeArrowheads="1"/>
              </p:cNvSpPr>
              <p:nvPr/>
            </p:nvSpPr>
            <p:spPr bwMode="auto">
              <a:xfrm rot="1500000">
                <a:off x="1041" y="3465"/>
                <a:ext cx="14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54" name="Freeform 137"/>
              <p:cNvSpPr>
                <a:spLocks noChangeArrowheads="1"/>
              </p:cNvSpPr>
              <p:nvPr/>
            </p:nvSpPr>
            <p:spPr bwMode="auto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5" name="Freeform 138"/>
              <p:cNvSpPr>
                <a:spLocks noChangeArrowheads="1"/>
              </p:cNvSpPr>
              <p:nvPr/>
            </p:nvSpPr>
            <p:spPr bwMode="auto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6" name="Freeform 139"/>
              <p:cNvSpPr>
                <a:spLocks noChangeArrowheads="1"/>
              </p:cNvSpPr>
              <p:nvPr/>
            </p:nvSpPr>
            <p:spPr bwMode="auto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" name="Freeform 140"/>
              <p:cNvSpPr>
                <a:spLocks noChangeArrowheads="1"/>
              </p:cNvSpPr>
              <p:nvPr/>
            </p:nvSpPr>
            <p:spPr bwMode="auto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8" name="Freeform 141"/>
              <p:cNvSpPr>
                <a:spLocks noChangeArrowheads="1"/>
              </p:cNvSpPr>
              <p:nvPr/>
            </p:nvSpPr>
            <p:spPr bwMode="auto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9" name="Freeform 142"/>
              <p:cNvSpPr>
                <a:spLocks noChangeArrowheads="1"/>
              </p:cNvSpPr>
              <p:nvPr/>
            </p:nvSpPr>
            <p:spPr bwMode="auto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0" name="Freeform 143"/>
              <p:cNvSpPr>
                <a:spLocks noChangeArrowheads="1"/>
              </p:cNvSpPr>
              <p:nvPr/>
            </p:nvSpPr>
            <p:spPr bwMode="auto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1" name="Freeform 144"/>
              <p:cNvSpPr>
                <a:spLocks noChangeArrowheads="1"/>
              </p:cNvSpPr>
              <p:nvPr/>
            </p:nvSpPr>
            <p:spPr bwMode="auto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2" name="Freeform 145"/>
              <p:cNvSpPr>
                <a:spLocks noChangeArrowheads="1"/>
              </p:cNvSpPr>
              <p:nvPr/>
            </p:nvSpPr>
            <p:spPr bwMode="auto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3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200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64" name="Rectangle 147"/>
              <p:cNvSpPr>
                <a:spLocks noChangeArrowheads="1"/>
              </p:cNvSpPr>
              <p:nvPr/>
            </p:nvSpPr>
            <p:spPr bwMode="auto">
              <a:xfrm rot="-5580000">
                <a:off x="291" y="2386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65" name="Freeform 148"/>
              <p:cNvSpPr>
                <a:spLocks noChangeArrowheads="1"/>
              </p:cNvSpPr>
              <p:nvPr/>
            </p:nvSpPr>
            <p:spPr bwMode="auto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6" name="Freeform 149"/>
              <p:cNvSpPr>
                <a:spLocks noChangeArrowheads="1"/>
              </p:cNvSpPr>
              <p:nvPr/>
            </p:nvSpPr>
            <p:spPr bwMode="auto">
              <a:xfrm rot="-2880000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6 h 154"/>
                  <a:gd name="T2" fmla="*/ 28 w 144"/>
                  <a:gd name="T3" fmla="*/ 69 h 154"/>
                  <a:gd name="T4" fmla="*/ 55 w 144"/>
                  <a:gd name="T5" fmla="*/ 54 h 154"/>
                  <a:gd name="T6" fmla="*/ 29 w 144"/>
                  <a:gd name="T7" fmla="*/ 25 h 154"/>
                  <a:gd name="T8" fmla="*/ 49 w 144"/>
                  <a:gd name="T9" fmla="*/ 15 h 154"/>
                  <a:gd name="T10" fmla="*/ 55 w 144"/>
                  <a:gd name="T11" fmla="*/ 24 h 154"/>
                  <a:gd name="T12" fmla="*/ 67 w 144"/>
                  <a:gd name="T13" fmla="*/ 21 h 154"/>
                  <a:gd name="T14" fmla="*/ 46 w 144"/>
                  <a:gd name="T15" fmla="*/ 1 h 154"/>
                  <a:gd name="T16" fmla="*/ 17 w 144"/>
                  <a:gd name="T17" fmla="*/ 15 h 154"/>
                  <a:gd name="T18" fmla="*/ 43 w 144"/>
                  <a:gd name="T19" fmla="*/ 48 h 154"/>
                  <a:gd name="T20" fmla="*/ 13 w 144"/>
                  <a:gd name="T21" fmla="*/ 45 h 154"/>
                  <a:gd name="T22" fmla="*/ 0 w 144"/>
                  <a:gd name="T23" fmla="*/ 46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7" name="Freeform 150"/>
              <p:cNvSpPr>
                <a:spLocks noChangeArrowheads="1"/>
              </p:cNvSpPr>
              <p:nvPr/>
            </p:nvSpPr>
            <p:spPr bwMode="auto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75967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8" name="Oval 151"/>
              <p:cNvSpPr>
                <a:spLocks noChangeArrowheads="1"/>
              </p:cNvSpPr>
              <p:nvPr/>
            </p:nvSpPr>
            <p:spPr bwMode="auto">
              <a:xfrm rot="-1680000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rgbClr val="525460"/>
                  </a:gs>
                  <a:gs pos="50000">
                    <a:srgbClr val="5B5D6B"/>
                  </a:gs>
                  <a:gs pos="100000">
                    <a:srgbClr val="525460"/>
                  </a:gs>
                </a:gsLst>
                <a:lin ang="81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</p:grpSp>
      </p:grpSp>
      <p:sp>
        <p:nvSpPr>
          <p:cNvPr id="1176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82550"/>
            <a:ext cx="853916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177" name="Rectangle 153"/>
          <p:cNvSpPr>
            <a:spLocks noGrp="1" noChangeArrowheads="1"/>
          </p:cNvSpPr>
          <p:nvPr>
            <p:ph type="dt"/>
          </p:nvPr>
        </p:nvSpPr>
        <p:spPr bwMode="auto">
          <a:xfrm>
            <a:off x="301625" y="6245225"/>
            <a:ext cx="228758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BF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FFFFFF"/>
                </a:solidFill>
                <a:latin typeface="Arial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78" name="Rectangle 15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buClr>
                <a:srgbClr val="000BF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FFFFFF"/>
                </a:solidFill>
                <a:latin typeface="Arial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28758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000BF0"/>
              </a:buClr>
              <a:buSzPct val="100000"/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A82B21D-6824-4E9A-86AF-A08E151357B0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600200"/>
            <a:ext cx="8539163" cy="4497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anose="020B0602030504020204" pitchFamily="34" charset="0"/>
          <a:cs typeface="+mj-cs"/>
        </a:defRPr>
      </a:lvl1pPr>
      <a:lvl2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Lucida Sans Unicode" panose="020B0602030504020204" pitchFamily="34" charset="0"/>
          <a:cs typeface="Lucida Sans Unicode" charset="0"/>
        </a:defRPr>
      </a:lvl2pPr>
      <a:lvl3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Lucida Sans Unicode" panose="020B0602030504020204" pitchFamily="34" charset="0"/>
          <a:cs typeface="Lucida Sans Unicode" charset="0"/>
        </a:defRPr>
      </a:lvl3pPr>
      <a:lvl4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Lucida Sans Unicode" panose="020B0602030504020204" pitchFamily="34" charset="0"/>
          <a:cs typeface="Lucida Sans Unicode" charset="0"/>
        </a:defRPr>
      </a:lvl4pPr>
      <a:lvl5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Lucida Sans Unicode" panose="020B0602030504020204" pitchFamily="34" charset="0"/>
          <a:cs typeface="Lucida Sans Unicode" charset="0"/>
        </a:defRPr>
      </a:lvl5pPr>
      <a:lvl6pPr marL="4572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Lucida Sans Unicode" charset="0"/>
        </a:defRPr>
      </a:lvl6pPr>
      <a:lvl7pPr marL="9144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Lucida Sans Unicode" charset="0"/>
        </a:defRPr>
      </a:lvl7pPr>
      <a:lvl8pPr marL="13716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Lucida Sans Unicode" charset="0"/>
        </a:defRPr>
      </a:lvl8pPr>
      <a:lvl9pPr marL="18288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101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1pPr>
      <a:lvl2pPr marL="741363" indent="-284163" algn="l" defTabSz="449263" rtl="0" eaLnBrk="0" fontAlgn="base" hangingPunct="0">
        <a:lnSpc>
          <a:spcPct val="101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itchFamily="2" charset="2"/>
        <a:buChar char="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101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itchFamily="2" charset="2"/>
        <a:buChar char="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5pPr>
      <a:lvl6pPr marL="25146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3175" y="1422400"/>
            <a:ext cx="9142413" cy="5434013"/>
            <a:chOff x="2" y="896"/>
            <a:chExt cx="5759" cy="3423"/>
          </a:xfrm>
        </p:grpSpPr>
        <p:grpSp>
          <p:nvGrpSpPr>
            <p:cNvPr id="2056" name="Group 2"/>
            <p:cNvGrpSpPr>
              <a:grpSpLocks/>
            </p:cNvGrpSpPr>
            <p:nvPr/>
          </p:nvGrpSpPr>
          <p:grpSpPr bwMode="auto">
            <a:xfrm>
              <a:off x="20" y="896"/>
              <a:ext cx="5741" cy="3423"/>
              <a:chOff x="20" y="896"/>
              <a:chExt cx="5741" cy="3423"/>
            </a:xfrm>
          </p:grpSpPr>
          <p:sp>
            <p:nvSpPr>
              <p:cNvPr id="2193" name="Freeform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4" name="Freeform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5" name="Freeform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6" name="Freeform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7" name="Freeform 7"/>
              <p:cNvSpPr>
                <a:spLocks noChangeArrowheads="1"/>
              </p:cNvSpPr>
              <p:nvPr/>
            </p:nvSpPr>
            <p:spPr bwMode="auto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8" name="Freeform 8"/>
              <p:cNvSpPr>
                <a:spLocks noChangeArrowheads="1"/>
              </p:cNvSpPr>
              <p:nvPr/>
            </p:nvSpPr>
            <p:spPr bwMode="auto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9" name="Freeform 9"/>
              <p:cNvSpPr>
                <a:spLocks noChangeArrowheads="1"/>
              </p:cNvSpPr>
              <p:nvPr/>
            </p:nvSpPr>
            <p:spPr bwMode="auto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" name="Freeform 10"/>
              <p:cNvSpPr>
                <a:spLocks noChangeArrowheads="1"/>
              </p:cNvSpPr>
              <p:nvPr/>
            </p:nvSpPr>
            <p:spPr bwMode="auto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" name="Freeform 11"/>
              <p:cNvSpPr>
                <a:spLocks noChangeArrowheads="1"/>
              </p:cNvSpPr>
              <p:nvPr/>
            </p:nvSpPr>
            <p:spPr bwMode="auto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" name="Freeform 12"/>
              <p:cNvSpPr>
                <a:spLocks noChangeArrowheads="1"/>
              </p:cNvSpPr>
              <p:nvPr/>
            </p:nvSpPr>
            <p:spPr bwMode="auto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" name="Freeform 13"/>
              <p:cNvSpPr>
                <a:spLocks noChangeArrowheads="1"/>
              </p:cNvSpPr>
              <p:nvPr/>
            </p:nvSpPr>
            <p:spPr bwMode="auto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" name="Freeform 14"/>
              <p:cNvSpPr>
                <a:spLocks noChangeArrowheads="1"/>
              </p:cNvSpPr>
              <p:nvPr/>
            </p:nvSpPr>
            <p:spPr bwMode="auto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05" name="Freeform 15"/>
              <p:cNvSpPr>
                <a:spLocks noChangeArrowheads="1"/>
              </p:cNvSpPr>
              <p:nvPr/>
            </p:nvSpPr>
            <p:spPr bwMode="auto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057" name="Group 16"/>
            <p:cNvGrpSpPr>
              <a:grpSpLocks/>
            </p:cNvGrpSpPr>
            <p:nvPr/>
          </p:nvGrpSpPr>
          <p:grpSpPr bwMode="auto">
            <a:xfrm>
              <a:off x="2" y="2293"/>
              <a:ext cx="1381" cy="1696"/>
              <a:chOff x="2" y="2293"/>
              <a:chExt cx="1381" cy="1696"/>
            </a:xfrm>
          </p:grpSpPr>
          <p:sp>
            <p:nvSpPr>
              <p:cNvPr id="2058" name="Rectangle 17"/>
              <p:cNvSpPr>
                <a:spLocks noChangeArrowheads="1"/>
              </p:cNvSpPr>
              <p:nvPr/>
            </p:nvSpPr>
            <p:spPr bwMode="auto">
              <a:xfrm rot="6780000">
                <a:off x="62" y="388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59" name="Rectangle 18"/>
              <p:cNvSpPr>
                <a:spLocks noChangeArrowheads="1"/>
              </p:cNvSpPr>
              <p:nvPr/>
            </p:nvSpPr>
            <p:spPr bwMode="auto">
              <a:xfrm rot="6780000">
                <a:off x="33" y="388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60" name="Rectangle 19"/>
              <p:cNvSpPr>
                <a:spLocks noChangeArrowheads="1"/>
              </p:cNvSpPr>
              <p:nvPr/>
            </p:nvSpPr>
            <p:spPr bwMode="auto">
              <a:xfrm rot="6780000">
                <a:off x="7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61" name="Rectangle 20"/>
              <p:cNvSpPr>
                <a:spLocks noChangeArrowheads="1"/>
              </p:cNvSpPr>
              <p:nvPr/>
            </p:nvSpPr>
            <p:spPr bwMode="auto">
              <a:xfrm rot="6000000">
                <a:off x="211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62" name="Rectangle 21"/>
              <p:cNvSpPr>
                <a:spLocks noChangeArrowheads="1"/>
              </p:cNvSpPr>
              <p:nvPr/>
            </p:nvSpPr>
            <p:spPr bwMode="auto">
              <a:xfrm rot="6000000">
                <a:off x="183" y="388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63" name="Rectangle 22"/>
              <p:cNvSpPr>
                <a:spLocks noChangeArrowheads="1"/>
              </p:cNvSpPr>
              <p:nvPr/>
            </p:nvSpPr>
            <p:spPr bwMode="auto">
              <a:xfrm rot="6240000">
                <a:off x="153" y="388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64" name="Rectangle 23"/>
              <p:cNvSpPr>
                <a:spLocks noChangeArrowheads="1"/>
              </p:cNvSpPr>
              <p:nvPr/>
            </p:nvSpPr>
            <p:spPr bwMode="auto">
              <a:xfrm rot="6240000">
                <a:off x="123" y="388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65" name="Rectangle 24"/>
              <p:cNvSpPr>
                <a:spLocks noChangeArrowheads="1"/>
              </p:cNvSpPr>
              <p:nvPr/>
            </p:nvSpPr>
            <p:spPr bwMode="auto">
              <a:xfrm rot="5400000">
                <a:off x="365" y="38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66" name="Rectangle 25"/>
              <p:cNvSpPr>
                <a:spLocks noChangeArrowheads="1"/>
              </p:cNvSpPr>
              <p:nvPr/>
            </p:nvSpPr>
            <p:spPr bwMode="auto">
              <a:xfrm rot="5400000">
                <a:off x="333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67" name="Rectangle 26"/>
              <p:cNvSpPr>
                <a:spLocks noChangeArrowheads="1"/>
              </p:cNvSpPr>
              <p:nvPr/>
            </p:nvSpPr>
            <p:spPr bwMode="auto">
              <a:xfrm rot="5580000">
                <a:off x="303" y="38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68" name="Rectangle 27"/>
              <p:cNvSpPr>
                <a:spLocks noChangeArrowheads="1"/>
              </p:cNvSpPr>
              <p:nvPr/>
            </p:nvSpPr>
            <p:spPr bwMode="auto">
              <a:xfrm rot="5760000">
                <a:off x="271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69" name="Rectangle 28"/>
              <p:cNvSpPr>
                <a:spLocks noChangeArrowheads="1"/>
              </p:cNvSpPr>
              <p:nvPr/>
            </p:nvSpPr>
            <p:spPr bwMode="auto">
              <a:xfrm rot="4740000">
                <a:off x="517" y="382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70" name="Rectangle 29"/>
              <p:cNvSpPr>
                <a:spLocks noChangeArrowheads="1"/>
              </p:cNvSpPr>
              <p:nvPr/>
            </p:nvSpPr>
            <p:spPr bwMode="auto">
              <a:xfrm rot="4920000">
                <a:off x="488" y="383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71" name="Rectangle 30"/>
              <p:cNvSpPr>
                <a:spLocks noChangeArrowheads="1"/>
              </p:cNvSpPr>
              <p:nvPr/>
            </p:nvSpPr>
            <p:spPr bwMode="auto">
              <a:xfrm rot="4920000">
                <a:off x="456" y="384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72" name="Rectangle 31"/>
              <p:cNvSpPr>
                <a:spLocks noChangeArrowheads="1"/>
              </p:cNvSpPr>
              <p:nvPr/>
            </p:nvSpPr>
            <p:spPr bwMode="auto">
              <a:xfrm rot="5040000">
                <a:off x="427" y="385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73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74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75" name="Rectangle 34"/>
              <p:cNvSpPr>
                <a:spLocks noChangeArrowheads="1"/>
              </p:cNvSpPr>
              <p:nvPr/>
            </p:nvSpPr>
            <p:spPr bwMode="auto">
              <a:xfrm rot="4080000">
                <a:off x="606" y="379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76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77" name="Rectangle 36"/>
              <p:cNvSpPr>
                <a:spLocks noChangeArrowheads="1"/>
              </p:cNvSpPr>
              <p:nvPr/>
            </p:nvSpPr>
            <p:spPr bwMode="auto">
              <a:xfrm rot="3360000">
                <a:off x="800" y="36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78" name="Rectangle 37"/>
              <p:cNvSpPr>
                <a:spLocks noChangeArrowheads="1"/>
              </p:cNvSpPr>
              <p:nvPr/>
            </p:nvSpPr>
            <p:spPr bwMode="auto">
              <a:xfrm rot="3360000">
                <a:off x="772" y="369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79" name="Rectangle 38"/>
              <p:cNvSpPr>
                <a:spLocks noChangeArrowheads="1"/>
              </p:cNvSpPr>
              <p:nvPr/>
            </p:nvSpPr>
            <p:spPr bwMode="auto">
              <a:xfrm rot="3360000">
                <a:off x="746" y="371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80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81" name="Rectangle 40"/>
              <p:cNvSpPr>
                <a:spLocks noChangeArrowheads="1"/>
              </p:cNvSpPr>
              <p:nvPr/>
            </p:nvSpPr>
            <p:spPr bwMode="auto">
              <a:xfrm rot="2280000">
                <a:off x="923" y="358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82" name="Rectangle 41"/>
              <p:cNvSpPr>
                <a:spLocks noChangeArrowheads="1"/>
              </p:cNvSpPr>
              <p:nvPr/>
            </p:nvSpPr>
            <p:spPr bwMode="auto">
              <a:xfrm rot="2280000">
                <a:off x="899" y="360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83" name="Rectangle 42"/>
              <p:cNvSpPr>
                <a:spLocks noChangeArrowheads="1"/>
              </p:cNvSpPr>
              <p:nvPr/>
            </p:nvSpPr>
            <p:spPr bwMode="auto">
              <a:xfrm rot="2700000">
                <a:off x="876" y="362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84" name="Rectangle 43"/>
              <p:cNvSpPr>
                <a:spLocks noChangeArrowheads="1"/>
              </p:cNvSpPr>
              <p:nvPr/>
            </p:nvSpPr>
            <p:spPr bwMode="auto">
              <a:xfrm rot="2700000">
                <a:off x="850" y="364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85" name="Rectangle 44"/>
              <p:cNvSpPr>
                <a:spLocks noChangeArrowheads="1"/>
              </p:cNvSpPr>
              <p:nvPr/>
            </p:nvSpPr>
            <p:spPr bwMode="auto">
              <a:xfrm rot="1500000">
                <a:off x="1028" y="347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86" name="Rectangle 45"/>
              <p:cNvSpPr>
                <a:spLocks noChangeArrowheads="1"/>
              </p:cNvSpPr>
              <p:nvPr/>
            </p:nvSpPr>
            <p:spPr bwMode="auto">
              <a:xfrm rot="1500000">
                <a:off x="1010" y="349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87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88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89" name="Rectangle 48"/>
              <p:cNvSpPr>
                <a:spLocks noChangeArrowheads="1"/>
              </p:cNvSpPr>
              <p:nvPr/>
            </p:nvSpPr>
            <p:spPr bwMode="auto">
              <a:xfrm rot="840000">
                <a:off x="1113" y="335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90" name="Rectangle 49"/>
              <p:cNvSpPr>
                <a:spLocks noChangeArrowheads="1"/>
              </p:cNvSpPr>
              <p:nvPr/>
            </p:nvSpPr>
            <p:spPr bwMode="auto">
              <a:xfrm rot="840000">
                <a:off x="1101" y="33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91" name="Rectangle 50"/>
              <p:cNvSpPr>
                <a:spLocks noChangeArrowheads="1"/>
              </p:cNvSpPr>
              <p:nvPr/>
            </p:nvSpPr>
            <p:spPr bwMode="auto">
              <a:xfrm rot="1320000">
                <a:off x="1087" y="340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92" name="Rectangle 51"/>
              <p:cNvSpPr>
                <a:spLocks noChangeArrowheads="1"/>
              </p:cNvSpPr>
              <p:nvPr/>
            </p:nvSpPr>
            <p:spPr bwMode="auto">
              <a:xfrm rot="1320000">
                <a:off x="1065" y="34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93" name="Rectangle 52"/>
              <p:cNvSpPr>
                <a:spLocks noChangeArrowheads="1"/>
              </p:cNvSpPr>
              <p:nvPr/>
            </p:nvSpPr>
            <p:spPr bwMode="auto">
              <a:xfrm rot="480000">
                <a:off x="1172" y="322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94" name="Rectangle 53"/>
              <p:cNvSpPr>
                <a:spLocks noChangeArrowheads="1"/>
              </p:cNvSpPr>
              <p:nvPr/>
            </p:nvSpPr>
            <p:spPr bwMode="auto">
              <a:xfrm rot="540000">
                <a:off x="1163" y="325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95" name="Rectangle 54"/>
              <p:cNvSpPr>
                <a:spLocks noChangeArrowheads="1"/>
              </p:cNvSpPr>
              <p:nvPr/>
            </p:nvSpPr>
            <p:spPr bwMode="auto">
              <a:xfrm rot="720000">
                <a:off x="1154" y="327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96" name="Rectangle 55"/>
              <p:cNvSpPr>
                <a:spLocks noChangeArrowheads="1"/>
              </p:cNvSpPr>
              <p:nvPr/>
            </p:nvSpPr>
            <p:spPr bwMode="auto">
              <a:xfrm rot="720000">
                <a:off x="1141" y="3303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97" name="Rectangle 56"/>
              <p:cNvSpPr>
                <a:spLocks noChangeArrowheads="1"/>
              </p:cNvSpPr>
              <p:nvPr/>
            </p:nvSpPr>
            <p:spPr bwMode="auto">
              <a:xfrm rot="-300000">
                <a:off x="1211" y="3097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98" name="Rectangle 57"/>
              <p:cNvSpPr>
                <a:spLocks noChangeArrowheads="1"/>
              </p:cNvSpPr>
              <p:nvPr/>
            </p:nvSpPr>
            <p:spPr bwMode="auto">
              <a:xfrm>
                <a:off x="1201" y="312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099" name="Rectangle 58"/>
              <p:cNvSpPr>
                <a:spLocks noChangeArrowheads="1"/>
              </p:cNvSpPr>
              <p:nvPr/>
            </p:nvSpPr>
            <p:spPr bwMode="auto">
              <a:xfrm>
                <a:off x="1200" y="3147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00" name="Rectangle 59"/>
              <p:cNvSpPr>
                <a:spLocks noChangeArrowheads="1"/>
              </p:cNvSpPr>
              <p:nvPr/>
            </p:nvSpPr>
            <p:spPr bwMode="auto">
              <a:xfrm rot="240000">
                <a:off x="1189" y="317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01" name="Rectangle 60"/>
              <p:cNvSpPr>
                <a:spLocks noChangeArrowheads="1"/>
              </p:cNvSpPr>
              <p:nvPr/>
            </p:nvSpPr>
            <p:spPr bwMode="auto">
              <a:xfrm rot="-720000">
                <a:off x="1219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02" name="Rectangle 61"/>
              <p:cNvSpPr>
                <a:spLocks noChangeArrowheads="1"/>
              </p:cNvSpPr>
              <p:nvPr/>
            </p:nvSpPr>
            <p:spPr bwMode="auto">
              <a:xfrm rot="-480000">
                <a:off x="1220" y="29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03" name="Rectangle 62"/>
              <p:cNvSpPr>
                <a:spLocks noChangeArrowheads="1"/>
              </p:cNvSpPr>
              <p:nvPr/>
            </p:nvSpPr>
            <p:spPr bwMode="auto">
              <a:xfrm rot="-480000">
                <a:off x="1220" y="30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04" name="Rectangle 63"/>
              <p:cNvSpPr>
                <a:spLocks noChangeArrowheads="1"/>
              </p:cNvSpPr>
              <p:nvPr/>
            </p:nvSpPr>
            <p:spPr bwMode="auto">
              <a:xfrm rot="-300000">
                <a:off x="1219" y="304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05" name="Rectangle 64"/>
              <p:cNvSpPr>
                <a:spLocks noChangeArrowheads="1"/>
              </p:cNvSpPr>
              <p:nvPr/>
            </p:nvSpPr>
            <p:spPr bwMode="auto">
              <a:xfrm rot="-1140000">
                <a:off x="1208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06" name="Rectangle 65"/>
              <p:cNvSpPr>
                <a:spLocks noChangeArrowheads="1"/>
              </p:cNvSpPr>
              <p:nvPr/>
            </p:nvSpPr>
            <p:spPr bwMode="auto">
              <a:xfrm rot="-960000">
                <a:off x="1213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07" name="Rectangle 66"/>
              <p:cNvSpPr>
                <a:spLocks noChangeArrowheads="1"/>
              </p:cNvSpPr>
              <p:nvPr/>
            </p:nvSpPr>
            <p:spPr bwMode="auto">
              <a:xfrm rot="-960000">
                <a:off x="1216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08" name="Rectangle 67"/>
              <p:cNvSpPr>
                <a:spLocks noChangeArrowheads="1"/>
              </p:cNvSpPr>
              <p:nvPr/>
            </p:nvSpPr>
            <p:spPr bwMode="auto">
              <a:xfrm rot="-840000">
                <a:off x="1219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09" name="Rectangle 68"/>
              <p:cNvSpPr>
                <a:spLocks noChangeArrowheads="1"/>
              </p:cNvSpPr>
              <p:nvPr/>
            </p:nvSpPr>
            <p:spPr bwMode="auto">
              <a:xfrm rot="-1560000">
                <a:off x="1166" y="272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10" name="Rectangle 69"/>
              <p:cNvSpPr>
                <a:spLocks noChangeArrowheads="1"/>
              </p:cNvSpPr>
              <p:nvPr/>
            </p:nvSpPr>
            <p:spPr bwMode="auto">
              <a:xfrm rot="-1380000">
                <a:off x="1177" y="275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11" name="Rectangle 70"/>
              <p:cNvSpPr>
                <a:spLocks noChangeArrowheads="1"/>
              </p:cNvSpPr>
              <p:nvPr/>
            </p:nvSpPr>
            <p:spPr bwMode="auto">
              <a:xfrm rot="-1380000">
                <a:off x="1185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12" name="Rectangle 71"/>
              <p:cNvSpPr>
                <a:spLocks noChangeArrowheads="1"/>
              </p:cNvSpPr>
              <p:nvPr/>
            </p:nvSpPr>
            <p:spPr bwMode="auto">
              <a:xfrm rot="-1380000">
                <a:off x="1195" y="279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13" name="Rectangle 72"/>
              <p:cNvSpPr>
                <a:spLocks noChangeArrowheads="1"/>
              </p:cNvSpPr>
              <p:nvPr/>
            </p:nvSpPr>
            <p:spPr bwMode="auto">
              <a:xfrm rot="-1920000">
                <a:off x="1101" y="26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14" name="Rectangle 73"/>
              <p:cNvSpPr>
                <a:spLocks noChangeArrowheads="1"/>
              </p:cNvSpPr>
              <p:nvPr/>
            </p:nvSpPr>
            <p:spPr bwMode="auto">
              <a:xfrm rot="-1860000">
                <a:off x="1115" y="264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15" name="Rectangle 74"/>
              <p:cNvSpPr>
                <a:spLocks noChangeArrowheads="1"/>
              </p:cNvSpPr>
              <p:nvPr/>
            </p:nvSpPr>
            <p:spPr bwMode="auto">
              <a:xfrm rot="-1740000">
                <a:off x="1130" y="266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16" name="Rectangle 75"/>
              <p:cNvSpPr>
                <a:spLocks noChangeArrowheads="1"/>
              </p:cNvSpPr>
              <p:nvPr/>
            </p:nvSpPr>
            <p:spPr bwMode="auto">
              <a:xfrm rot="-1740000">
                <a:off x="1143" y="268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17" name="Rectangle 76"/>
              <p:cNvSpPr>
                <a:spLocks noChangeArrowheads="1"/>
              </p:cNvSpPr>
              <p:nvPr/>
            </p:nvSpPr>
            <p:spPr bwMode="auto">
              <a:xfrm rot="-2460000">
                <a:off x="1015" y="253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18" name="Rectangle 77"/>
              <p:cNvSpPr>
                <a:spLocks noChangeArrowheads="1"/>
              </p:cNvSpPr>
              <p:nvPr/>
            </p:nvSpPr>
            <p:spPr bwMode="auto">
              <a:xfrm rot="-2460000">
                <a:off x="1036" y="255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19" name="Rectangle 78"/>
              <p:cNvSpPr>
                <a:spLocks noChangeArrowheads="1"/>
              </p:cNvSpPr>
              <p:nvPr/>
            </p:nvSpPr>
            <p:spPr bwMode="auto">
              <a:xfrm rot="-2460000">
                <a:off x="1051" y="257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20" name="Rectangle 79"/>
              <p:cNvSpPr>
                <a:spLocks noChangeArrowheads="1"/>
              </p:cNvSpPr>
              <p:nvPr/>
            </p:nvSpPr>
            <p:spPr bwMode="auto">
              <a:xfrm rot="-2340000">
                <a:off x="1069" y="25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21" name="Freeform 80"/>
              <p:cNvSpPr>
                <a:spLocks noChangeArrowheads="1"/>
              </p:cNvSpPr>
              <p:nvPr/>
            </p:nvSpPr>
            <p:spPr bwMode="auto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2" name="Rectangle 81"/>
              <p:cNvSpPr>
                <a:spLocks noChangeArrowheads="1"/>
              </p:cNvSpPr>
              <p:nvPr/>
            </p:nvSpPr>
            <p:spPr bwMode="auto">
              <a:xfrm rot="6600000">
                <a:off x="-217" y="3137"/>
                <a:ext cx="122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23" name="Rectangle 82"/>
              <p:cNvSpPr>
                <a:spLocks noChangeArrowheads="1"/>
              </p:cNvSpPr>
              <p:nvPr/>
            </p:nvSpPr>
            <p:spPr bwMode="auto">
              <a:xfrm rot="240000">
                <a:off x="5" y="3145"/>
                <a:ext cx="103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24" name="Rectangle 83"/>
              <p:cNvSpPr>
                <a:spLocks noChangeArrowheads="1"/>
              </p:cNvSpPr>
              <p:nvPr/>
            </p:nvSpPr>
            <p:spPr bwMode="auto">
              <a:xfrm rot="-2940000">
                <a:off x="907" y="247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25" name="Rectangle 84"/>
              <p:cNvSpPr>
                <a:spLocks noChangeArrowheads="1"/>
              </p:cNvSpPr>
              <p:nvPr/>
            </p:nvSpPr>
            <p:spPr bwMode="auto">
              <a:xfrm rot="-2940000">
                <a:off x="930" y="248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26" name="Rectangle 85"/>
              <p:cNvSpPr>
                <a:spLocks noChangeArrowheads="1"/>
              </p:cNvSpPr>
              <p:nvPr/>
            </p:nvSpPr>
            <p:spPr bwMode="auto">
              <a:xfrm rot="-2940000">
                <a:off x="954" y="24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27" name="Rectangle 86"/>
              <p:cNvSpPr>
                <a:spLocks noChangeArrowheads="1"/>
              </p:cNvSpPr>
              <p:nvPr/>
            </p:nvSpPr>
            <p:spPr bwMode="auto">
              <a:xfrm rot="-2700000">
                <a:off x="974" y="251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28" name="Rectangle 87"/>
              <p:cNvSpPr>
                <a:spLocks noChangeArrowheads="1"/>
              </p:cNvSpPr>
              <p:nvPr/>
            </p:nvSpPr>
            <p:spPr bwMode="auto">
              <a:xfrm rot="-3660000">
                <a:off x="788" y="242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29" name="Rectangle 88"/>
              <p:cNvSpPr>
                <a:spLocks noChangeArrowheads="1"/>
              </p:cNvSpPr>
              <p:nvPr/>
            </p:nvSpPr>
            <p:spPr bwMode="auto">
              <a:xfrm rot="-3660000">
                <a:off x="816" y="243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30" name="Rectangle 89"/>
              <p:cNvSpPr>
                <a:spLocks noChangeArrowheads="1"/>
              </p:cNvSpPr>
              <p:nvPr/>
            </p:nvSpPr>
            <p:spPr bwMode="auto">
              <a:xfrm rot="-3540000">
                <a:off x="837" y="244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31" name="Rectangle 90"/>
              <p:cNvSpPr>
                <a:spLocks noChangeArrowheads="1"/>
              </p:cNvSpPr>
              <p:nvPr/>
            </p:nvSpPr>
            <p:spPr bwMode="auto">
              <a:xfrm rot="-3240000">
                <a:off x="862" y="245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32" name="Rectangle 91"/>
              <p:cNvSpPr>
                <a:spLocks noChangeArrowheads="1"/>
              </p:cNvSpPr>
              <p:nvPr/>
            </p:nvSpPr>
            <p:spPr bwMode="auto">
              <a:xfrm rot="-4320000">
                <a:off x="650" y="239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33" name="Rectangle 92"/>
              <p:cNvSpPr>
                <a:spLocks noChangeArrowheads="1"/>
              </p:cNvSpPr>
              <p:nvPr/>
            </p:nvSpPr>
            <p:spPr bwMode="auto">
              <a:xfrm rot="-4260000">
                <a:off x="677" y="240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34" name="Rectangle 93"/>
              <p:cNvSpPr>
                <a:spLocks noChangeArrowheads="1"/>
              </p:cNvSpPr>
              <p:nvPr/>
            </p:nvSpPr>
            <p:spPr bwMode="auto">
              <a:xfrm rot="-4260000">
                <a:off x="708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35" name="Rectangle 94"/>
              <p:cNvSpPr>
                <a:spLocks noChangeArrowheads="1"/>
              </p:cNvSpPr>
              <p:nvPr/>
            </p:nvSpPr>
            <p:spPr bwMode="auto">
              <a:xfrm rot="-4020000">
                <a:off x="73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36" name="Rectangle 95"/>
              <p:cNvSpPr>
                <a:spLocks noChangeArrowheads="1"/>
              </p:cNvSpPr>
              <p:nvPr/>
            </p:nvSpPr>
            <p:spPr bwMode="auto">
              <a:xfrm rot="-4860000">
                <a:off x="505" y="239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37" name="Rectangle 96"/>
              <p:cNvSpPr>
                <a:spLocks noChangeArrowheads="1"/>
              </p:cNvSpPr>
              <p:nvPr/>
            </p:nvSpPr>
            <p:spPr bwMode="auto">
              <a:xfrm rot="-4680000">
                <a:off x="534" y="239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38" name="Rectangle 97"/>
              <p:cNvSpPr>
                <a:spLocks noChangeArrowheads="1"/>
              </p:cNvSpPr>
              <p:nvPr/>
            </p:nvSpPr>
            <p:spPr bwMode="auto">
              <a:xfrm rot="-4680000">
                <a:off x="563" y="239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39" name="Rectangle 98"/>
              <p:cNvSpPr>
                <a:spLocks noChangeArrowheads="1"/>
              </p:cNvSpPr>
              <p:nvPr/>
            </p:nvSpPr>
            <p:spPr bwMode="auto">
              <a:xfrm rot="-4620000">
                <a:off x="594" y="239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40" name="Rectangle 99"/>
              <p:cNvSpPr>
                <a:spLocks noChangeArrowheads="1"/>
              </p:cNvSpPr>
              <p:nvPr/>
            </p:nvSpPr>
            <p:spPr bwMode="auto">
              <a:xfrm rot="-5220000">
                <a:off x="357" y="241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41" name="Rectangle 100"/>
              <p:cNvSpPr>
                <a:spLocks noChangeArrowheads="1"/>
              </p:cNvSpPr>
              <p:nvPr/>
            </p:nvSpPr>
            <p:spPr bwMode="auto">
              <a:xfrm rot="-5340000">
                <a:off x="387" y="241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42" name="Rectangle 101"/>
              <p:cNvSpPr>
                <a:spLocks noChangeArrowheads="1"/>
              </p:cNvSpPr>
              <p:nvPr/>
            </p:nvSpPr>
            <p:spPr bwMode="auto">
              <a:xfrm rot="-5280000">
                <a:off x="419" y="240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43" name="Rectangle 102"/>
              <p:cNvSpPr>
                <a:spLocks noChangeArrowheads="1"/>
              </p:cNvSpPr>
              <p:nvPr/>
            </p:nvSpPr>
            <p:spPr bwMode="auto">
              <a:xfrm rot="-5160000">
                <a:off x="451" y="24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44" name="Rectangle 103"/>
              <p:cNvSpPr>
                <a:spLocks noChangeArrowheads="1"/>
              </p:cNvSpPr>
              <p:nvPr/>
            </p:nvSpPr>
            <p:spPr bwMode="auto">
              <a:xfrm rot="-6120000">
                <a:off x="208" y="245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45" name="Rectangle 104"/>
              <p:cNvSpPr>
                <a:spLocks noChangeArrowheads="1"/>
              </p:cNvSpPr>
              <p:nvPr/>
            </p:nvSpPr>
            <p:spPr bwMode="auto">
              <a:xfrm rot="-6240000">
                <a:off x="239" y="244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46" name="Rectangle 105"/>
              <p:cNvSpPr>
                <a:spLocks noChangeArrowheads="1"/>
              </p:cNvSpPr>
              <p:nvPr/>
            </p:nvSpPr>
            <p:spPr bwMode="auto">
              <a:xfrm rot="-6120000">
                <a:off x="268" y="243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47" name="Rectangle 106"/>
              <p:cNvSpPr>
                <a:spLocks noChangeArrowheads="1"/>
              </p:cNvSpPr>
              <p:nvPr/>
            </p:nvSpPr>
            <p:spPr bwMode="auto">
              <a:xfrm rot="-5940000">
                <a:off x="293" y="242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48" name="Rectangle 107"/>
              <p:cNvSpPr>
                <a:spLocks noChangeArrowheads="1"/>
              </p:cNvSpPr>
              <p:nvPr/>
            </p:nvSpPr>
            <p:spPr bwMode="auto">
              <a:xfrm rot="-7380000">
                <a:off x="6" y="255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49" name="Rectangle 108"/>
              <p:cNvSpPr>
                <a:spLocks noChangeArrowheads="1"/>
              </p:cNvSpPr>
              <p:nvPr/>
            </p:nvSpPr>
            <p:spPr bwMode="auto">
              <a:xfrm rot="-7200000">
                <a:off x="65" y="251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50" name="Rectangle 109"/>
              <p:cNvSpPr>
                <a:spLocks noChangeArrowheads="1"/>
              </p:cNvSpPr>
              <p:nvPr/>
            </p:nvSpPr>
            <p:spPr bwMode="auto">
              <a:xfrm rot="-6840000">
                <a:off x="93" y="250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51" name="Rectangle 110"/>
              <p:cNvSpPr>
                <a:spLocks noChangeArrowheads="1"/>
              </p:cNvSpPr>
              <p:nvPr/>
            </p:nvSpPr>
            <p:spPr bwMode="auto">
              <a:xfrm rot="-6840000">
                <a:off x="120" y="249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52" name="Rectangle 111"/>
              <p:cNvSpPr>
                <a:spLocks noChangeArrowheads="1"/>
              </p:cNvSpPr>
              <p:nvPr/>
            </p:nvSpPr>
            <p:spPr bwMode="auto">
              <a:xfrm rot="-6480000">
                <a:off x="152" y="247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53" name="Rectangle 112"/>
              <p:cNvSpPr>
                <a:spLocks noChangeArrowheads="1"/>
              </p:cNvSpPr>
              <p:nvPr/>
            </p:nvSpPr>
            <p:spPr bwMode="auto">
              <a:xfrm rot="-1860000">
                <a:off x="0" y="3363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54" name="Rectangle 113"/>
              <p:cNvSpPr>
                <a:spLocks noChangeArrowheads="1"/>
              </p:cNvSpPr>
              <p:nvPr/>
            </p:nvSpPr>
            <p:spPr bwMode="auto">
              <a:xfrm rot="3300000">
                <a:off x="511" y="3478"/>
                <a:ext cx="24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55" name="Rectangle 114"/>
              <p:cNvSpPr>
                <a:spLocks noChangeArrowheads="1"/>
              </p:cNvSpPr>
              <p:nvPr/>
            </p:nvSpPr>
            <p:spPr bwMode="auto">
              <a:xfrm rot="3300000">
                <a:off x="35" y="2798"/>
                <a:ext cx="24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56" name="Rectangle 115"/>
              <p:cNvSpPr>
                <a:spLocks noChangeArrowheads="1"/>
              </p:cNvSpPr>
              <p:nvPr/>
            </p:nvSpPr>
            <p:spPr bwMode="auto">
              <a:xfrm rot="-1860000">
                <a:off x="701" y="2852"/>
                <a:ext cx="31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57" name="Rectangle 116"/>
              <p:cNvSpPr>
                <a:spLocks noChangeArrowheads="1"/>
              </p:cNvSpPr>
              <p:nvPr/>
            </p:nvSpPr>
            <p:spPr bwMode="auto">
              <a:xfrm rot="5880000">
                <a:off x="200" y="3915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58" name="Rectangle 117"/>
              <p:cNvSpPr>
                <a:spLocks noChangeArrowheads="1"/>
              </p:cNvSpPr>
              <p:nvPr/>
            </p:nvSpPr>
            <p:spPr bwMode="auto">
              <a:xfrm rot="6660000">
                <a:off x="46" y="3914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59" name="Rectangle 118"/>
              <p:cNvSpPr>
                <a:spLocks noChangeArrowheads="1"/>
              </p:cNvSpPr>
              <p:nvPr/>
            </p:nvSpPr>
            <p:spPr bwMode="auto">
              <a:xfrm rot="5220000">
                <a:off x="361" y="3893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60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61" name="Rectangle 120"/>
              <p:cNvSpPr>
                <a:spLocks noChangeArrowheads="1"/>
              </p:cNvSpPr>
              <p:nvPr/>
            </p:nvSpPr>
            <p:spPr bwMode="auto">
              <a:xfrm rot="3780000">
                <a:off x="671" y="377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62" name="Rectangle 121"/>
              <p:cNvSpPr>
                <a:spLocks noChangeArrowheads="1"/>
              </p:cNvSpPr>
              <p:nvPr/>
            </p:nvSpPr>
            <p:spPr bwMode="auto">
              <a:xfrm rot="3060000">
                <a:off x="813" y="368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63" name="Rectangle 122"/>
              <p:cNvSpPr>
                <a:spLocks noChangeArrowheads="1"/>
              </p:cNvSpPr>
              <p:nvPr/>
            </p:nvSpPr>
            <p:spPr bwMode="auto">
              <a:xfrm rot="2100000">
                <a:off x="938" y="3581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64" name="Rectangle 123"/>
              <p:cNvSpPr>
                <a:spLocks noChangeArrowheads="1"/>
              </p:cNvSpPr>
              <p:nvPr/>
            </p:nvSpPr>
            <p:spPr bwMode="auto">
              <a:xfrm rot="-7200000">
                <a:off x="-18" y="250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65" name="Rectangle 124"/>
              <p:cNvSpPr>
                <a:spLocks noChangeArrowheads="1"/>
              </p:cNvSpPr>
              <p:nvPr/>
            </p:nvSpPr>
            <p:spPr bwMode="auto">
              <a:xfrm rot="-6420000">
                <a:off x="136" y="243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66" name="Rectangle 125"/>
              <p:cNvSpPr>
                <a:spLocks noChangeArrowheads="1"/>
              </p:cNvSpPr>
              <p:nvPr/>
            </p:nvSpPr>
            <p:spPr bwMode="auto">
              <a:xfrm rot="-4980000">
                <a:off x="447" y="2365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67" name="Rectangle 126"/>
              <p:cNvSpPr>
                <a:spLocks noChangeArrowheads="1"/>
              </p:cNvSpPr>
              <p:nvPr/>
            </p:nvSpPr>
            <p:spPr bwMode="auto">
              <a:xfrm rot="-4320000">
                <a:off x="598" y="2360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68" name="Rectangle 127"/>
              <p:cNvSpPr>
                <a:spLocks noChangeArrowheads="1"/>
              </p:cNvSpPr>
              <p:nvPr/>
            </p:nvSpPr>
            <p:spPr bwMode="auto">
              <a:xfrm rot="-3660000">
                <a:off x="739" y="2388"/>
                <a:ext cx="15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69" name="Rectangle 128"/>
              <p:cNvSpPr>
                <a:spLocks noChangeArrowheads="1"/>
              </p:cNvSpPr>
              <p:nvPr/>
            </p:nvSpPr>
            <p:spPr bwMode="auto">
              <a:xfrm rot="-3180000">
                <a:off x="869" y="24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70" name="Rectangle 129"/>
              <p:cNvSpPr>
                <a:spLocks noChangeArrowheads="1"/>
              </p:cNvSpPr>
              <p:nvPr/>
            </p:nvSpPr>
            <p:spPr bwMode="auto">
              <a:xfrm rot="-2640000">
                <a:off x="985" y="249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71" name="Rectangle 130"/>
              <p:cNvSpPr>
                <a:spLocks noChangeArrowheads="1"/>
              </p:cNvSpPr>
              <p:nvPr/>
            </p:nvSpPr>
            <p:spPr bwMode="auto">
              <a:xfrm rot="-2220000">
                <a:off x="1075" y="2586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72" name="Rectangle 131"/>
              <p:cNvSpPr>
                <a:spLocks noChangeArrowheads="1"/>
              </p:cNvSpPr>
              <p:nvPr/>
            </p:nvSpPr>
            <p:spPr bwMode="auto">
              <a:xfrm rot="-1740000">
                <a:off x="1147" y="268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73" name="Rectangle 132"/>
              <p:cNvSpPr>
                <a:spLocks noChangeArrowheads="1"/>
              </p:cNvSpPr>
              <p:nvPr/>
            </p:nvSpPr>
            <p:spPr bwMode="auto">
              <a:xfrm rot="-1200000">
                <a:off x="1199" y="2805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74" name="Rectangle 133"/>
              <p:cNvSpPr>
                <a:spLocks noChangeArrowheads="1"/>
              </p:cNvSpPr>
              <p:nvPr/>
            </p:nvSpPr>
            <p:spPr bwMode="auto">
              <a:xfrm rot="-780000">
                <a:off x="1219" y="2930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75" name="Rectangle 134"/>
              <p:cNvSpPr>
                <a:spLocks noChangeArrowheads="1"/>
              </p:cNvSpPr>
              <p:nvPr/>
            </p:nvSpPr>
            <p:spPr bwMode="auto">
              <a:xfrm rot="-300000">
                <a:off x="1213" y="3067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76" name="Rectangle 135"/>
              <p:cNvSpPr>
                <a:spLocks noChangeArrowheads="1"/>
              </p:cNvSpPr>
              <p:nvPr/>
            </p:nvSpPr>
            <p:spPr bwMode="auto">
              <a:xfrm rot="720000">
                <a:off x="1127" y="3336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77" name="Rectangle 136"/>
              <p:cNvSpPr>
                <a:spLocks noChangeArrowheads="1"/>
              </p:cNvSpPr>
              <p:nvPr/>
            </p:nvSpPr>
            <p:spPr bwMode="auto">
              <a:xfrm rot="1500000">
                <a:off x="1041" y="3465"/>
                <a:ext cx="14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78" name="Freeform 137"/>
              <p:cNvSpPr>
                <a:spLocks noChangeArrowheads="1"/>
              </p:cNvSpPr>
              <p:nvPr/>
            </p:nvSpPr>
            <p:spPr bwMode="auto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9" name="Freeform 138"/>
              <p:cNvSpPr>
                <a:spLocks noChangeArrowheads="1"/>
              </p:cNvSpPr>
              <p:nvPr/>
            </p:nvSpPr>
            <p:spPr bwMode="auto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0" name="Freeform 139"/>
              <p:cNvSpPr>
                <a:spLocks noChangeArrowheads="1"/>
              </p:cNvSpPr>
              <p:nvPr/>
            </p:nvSpPr>
            <p:spPr bwMode="auto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1" name="Freeform 140"/>
              <p:cNvSpPr>
                <a:spLocks noChangeArrowheads="1"/>
              </p:cNvSpPr>
              <p:nvPr/>
            </p:nvSpPr>
            <p:spPr bwMode="auto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2" name="Freeform 141"/>
              <p:cNvSpPr>
                <a:spLocks noChangeArrowheads="1"/>
              </p:cNvSpPr>
              <p:nvPr/>
            </p:nvSpPr>
            <p:spPr bwMode="auto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3" name="Freeform 142"/>
              <p:cNvSpPr>
                <a:spLocks noChangeArrowheads="1"/>
              </p:cNvSpPr>
              <p:nvPr/>
            </p:nvSpPr>
            <p:spPr bwMode="auto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4" name="Freeform 143"/>
              <p:cNvSpPr>
                <a:spLocks noChangeArrowheads="1"/>
              </p:cNvSpPr>
              <p:nvPr/>
            </p:nvSpPr>
            <p:spPr bwMode="auto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5" name="Freeform 144"/>
              <p:cNvSpPr>
                <a:spLocks noChangeArrowheads="1"/>
              </p:cNvSpPr>
              <p:nvPr/>
            </p:nvSpPr>
            <p:spPr bwMode="auto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6" name="Freeform 145"/>
              <p:cNvSpPr>
                <a:spLocks noChangeArrowheads="1"/>
              </p:cNvSpPr>
              <p:nvPr/>
            </p:nvSpPr>
            <p:spPr bwMode="auto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7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200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88" name="Rectangle 147"/>
              <p:cNvSpPr>
                <a:spLocks noChangeArrowheads="1"/>
              </p:cNvSpPr>
              <p:nvPr/>
            </p:nvSpPr>
            <p:spPr bwMode="auto">
              <a:xfrm rot="-5580000">
                <a:off x="291" y="2386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2189" name="Freeform 148"/>
              <p:cNvSpPr>
                <a:spLocks noChangeArrowheads="1"/>
              </p:cNvSpPr>
              <p:nvPr/>
            </p:nvSpPr>
            <p:spPr bwMode="auto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0" name="Freeform 149"/>
              <p:cNvSpPr>
                <a:spLocks noChangeArrowheads="1"/>
              </p:cNvSpPr>
              <p:nvPr/>
            </p:nvSpPr>
            <p:spPr bwMode="auto">
              <a:xfrm rot="-2880000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6 h 154"/>
                  <a:gd name="T2" fmla="*/ 28 w 144"/>
                  <a:gd name="T3" fmla="*/ 69 h 154"/>
                  <a:gd name="T4" fmla="*/ 55 w 144"/>
                  <a:gd name="T5" fmla="*/ 54 h 154"/>
                  <a:gd name="T6" fmla="*/ 29 w 144"/>
                  <a:gd name="T7" fmla="*/ 25 h 154"/>
                  <a:gd name="T8" fmla="*/ 49 w 144"/>
                  <a:gd name="T9" fmla="*/ 15 h 154"/>
                  <a:gd name="T10" fmla="*/ 55 w 144"/>
                  <a:gd name="T11" fmla="*/ 24 h 154"/>
                  <a:gd name="T12" fmla="*/ 67 w 144"/>
                  <a:gd name="T13" fmla="*/ 21 h 154"/>
                  <a:gd name="T14" fmla="*/ 46 w 144"/>
                  <a:gd name="T15" fmla="*/ 1 h 154"/>
                  <a:gd name="T16" fmla="*/ 17 w 144"/>
                  <a:gd name="T17" fmla="*/ 15 h 154"/>
                  <a:gd name="T18" fmla="*/ 43 w 144"/>
                  <a:gd name="T19" fmla="*/ 48 h 154"/>
                  <a:gd name="T20" fmla="*/ 13 w 144"/>
                  <a:gd name="T21" fmla="*/ 45 h 154"/>
                  <a:gd name="T22" fmla="*/ 0 w 144"/>
                  <a:gd name="T23" fmla="*/ 46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1" name="Freeform 150"/>
              <p:cNvSpPr>
                <a:spLocks noChangeArrowheads="1"/>
              </p:cNvSpPr>
              <p:nvPr/>
            </p:nvSpPr>
            <p:spPr bwMode="auto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75967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2" name="Oval 151"/>
              <p:cNvSpPr>
                <a:spLocks noChangeArrowheads="1"/>
              </p:cNvSpPr>
              <p:nvPr/>
            </p:nvSpPr>
            <p:spPr bwMode="auto">
              <a:xfrm rot="-1680000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rgbClr val="525460"/>
                  </a:gs>
                  <a:gs pos="50000">
                    <a:srgbClr val="5B5D6B"/>
                  </a:gs>
                  <a:gs pos="100000">
                    <a:srgbClr val="525460"/>
                  </a:gs>
                </a:gsLst>
                <a:lin ang="81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1pPr>
                <a:lvl2pPr marL="742950" indent="-28575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2pPr>
                <a:lvl3pPr marL="11430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3pPr>
                <a:lvl4pPr marL="16002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4pPr>
                <a:lvl5pPr marL="2057400" indent="-228600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5pPr>
                <a:lvl6pPr marL="25146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6pPr>
                <a:lvl7pPr marL="29718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7pPr>
                <a:lvl8pPr marL="34290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8pPr>
                <a:lvl9pPr marL="3886200" indent="-228600" defTabSz="449263" eaLnBrk="0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FFFFFF"/>
                  </a:buClr>
                  <a:buSzPct val="100000"/>
                  <a:buFont typeface="Arial" panose="020B0604020202020204" pitchFamily="34" charset="0"/>
                  <a:defRPr>
                    <a:solidFill>
                      <a:schemeClr val="bg1"/>
                    </a:solidFill>
                    <a:latin typeface="Arial" panose="020B0604020202020204" pitchFamily="34" charset="0"/>
                    <a:ea typeface="Lucida Sans Unicode" panose="020B0602030504020204" pitchFamily="34" charset="0"/>
                    <a:cs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</p:grpSp>
      </p:grpSp>
      <p:sp>
        <p:nvSpPr>
          <p:cNvPr id="2200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766888"/>
            <a:ext cx="7770813" cy="1735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201" name="Rectangle 153"/>
          <p:cNvSpPr>
            <a:spLocks noGrp="1" noChangeArrowheads="1"/>
          </p:cNvSpPr>
          <p:nvPr>
            <p:ph type="dt"/>
          </p:nvPr>
        </p:nvSpPr>
        <p:spPr bwMode="auto">
          <a:xfrm>
            <a:off x="304800" y="6248400"/>
            <a:ext cx="2284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FFFFFF"/>
              </a:buClr>
              <a:buSzPct val="100000"/>
              <a:buFont typeface="Tahoma" charset="0"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02" name="Rectangle 15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buClr>
                <a:srgbClr val="FFFFFF"/>
              </a:buClr>
              <a:buSzPct val="100000"/>
              <a:buFont typeface="Tahoma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03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284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FFFFFF"/>
              </a:buClr>
              <a:buSzPct val="100000"/>
              <a:buFont typeface="Tahoma" panose="020B0604030504040204" pitchFamily="34" charset="0"/>
              <a:buNone/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CF61EF39-EF11-4A25-B249-7D757ACF40C2}" type="slidenum">
              <a:rPr lang="en-GB" altLang="ru-RU"/>
              <a:pPr>
                <a:defRPr/>
              </a:pPr>
              <a:t>‹#›</a:t>
            </a:fld>
            <a:endParaRPr lang="en-GB" altLang="ru-RU"/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anose="020B0602030504020204" pitchFamily="34" charset="0"/>
          <a:cs typeface="+mj-cs"/>
        </a:defRPr>
      </a:lvl1pPr>
      <a:lvl2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Lucida Sans Unicode" panose="020B0602030504020204" pitchFamily="34" charset="0"/>
          <a:cs typeface="Lucida Sans Unicode" charset="0"/>
        </a:defRPr>
      </a:lvl2pPr>
      <a:lvl3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Lucida Sans Unicode" panose="020B0602030504020204" pitchFamily="34" charset="0"/>
          <a:cs typeface="Lucida Sans Unicode" charset="0"/>
        </a:defRPr>
      </a:lvl3pPr>
      <a:lvl4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Lucida Sans Unicode" panose="020B0602030504020204" pitchFamily="34" charset="0"/>
          <a:cs typeface="Lucida Sans Unicode" charset="0"/>
        </a:defRPr>
      </a:lvl4pPr>
      <a:lvl5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Lucida Sans Unicode" panose="020B0602030504020204" pitchFamily="34" charset="0"/>
          <a:cs typeface="Lucida Sans Unicode" charset="0"/>
        </a:defRPr>
      </a:lvl5pPr>
      <a:lvl6pPr marL="4572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Lucida Sans Unicode" charset="0"/>
        </a:defRPr>
      </a:lvl6pPr>
      <a:lvl7pPr marL="9144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Lucida Sans Unicode" charset="0"/>
        </a:defRPr>
      </a:lvl7pPr>
      <a:lvl8pPr marL="13716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Lucida Sans Unicode" charset="0"/>
        </a:defRPr>
      </a:lvl8pPr>
      <a:lvl9pPr marL="18288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101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1pPr>
      <a:lvl2pPr marL="741363" indent="-284163" algn="l" defTabSz="449263" rtl="0" eaLnBrk="0" fontAlgn="base" hangingPunct="0">
        <a:lnSpc>
          <a:spcPct val="101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itchFamily="2" charset="2"/>
        <a:buChar char="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101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itchFamily="2" charset="2"/>
        <a:buChar char="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5pPr>
      <a:lvl6pPr marL="25146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8.png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5575" cy="1952625"/>
          </a:xfrm>
        </p:spPr>
        <p:txBody>
          <a:bodyPr anchor="ctr"/>
          <a:lstStyle/>
          <a:p>
            <a:pPr eaLnBrk="1" hangingPunct="1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2800" b="1"/>
              <a:t>РЕМЕННЫЕ </a:t>
            </a:r>
            <a:r>
              <a:rPr lang="ru-RU" altLang="ru-RU" sz="2800" b="1" dirty="0"/>
              <a:t>ПЕРЕДАЧИ</a:t>
            </a:r>
            <a:r>
              <a:rPr lang="ru-RU" altLang="ru-RU" sz="3200" b="1" dirty="0"/>
              <a:t>.</a:t>
            </a:r>
            <a:br>
              <a:rPr lang="en-GB" altLang="ru-RU" sz="5400" b="1" dirty="0"/>
            </a:br>
            <a:endParaRPr lang="en-GB" altLang="ru-RU" sz="3200" b="1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214563"/>
            <a:ext cx="9144000" cy="4643437"/>
          </a:xfrm>
        </p:spPr>
        <p:txBody>
          <a:bodyPr lIns="90000" tIns="46800" rIns="90000" bIns="46800"/>
          <a:lstStyle/>
          <a:p>
            <a:pPr eaLnBrk="1" hangingPunct="1">
              <a:buFont typeface="Arial" panose="020B0604020202020204" pitchFamily="34" charset="0"/>
              <a:buNone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/>
            </a:pPr>
            <a:endParaRPr lang="ru-RU" altLang="ru-RU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32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82563"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1363" indent="-284163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Для ремня, охватывающего шкив, по формуле Эйлера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=F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180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e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2400" b="1" i="1" baseline="30000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en-US" altLang="ru-RU" sz="2400" b="1" i="1" baseline="30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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где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e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– основание натурального логарифма (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e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2,7183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),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– коэффициент трения покоя (коэффициент сцепления) между материалами ремня и шкива,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– угол охвата ремнем шкива. Тогда</a:t>
            </a: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,</a:t>
            </a:r>
          </a:p>
          <a:p>
            <a:pPr algn="just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1800">
                <a:solidFill>
                  <a:schemeClr val="bg1"/>
                </a:solidFill>
                <a:latin typeface="Arial" panose="020B0604020202020204" pitchFamily="34" charset="0"/>
              </a:rPr>
              <a:t>				,				(2.19)</a:t>
            </a:r>
            <a:endParaRPr lang="ru-RU" altLang="ru-RU" sz="18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где индексы «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» указывают на параметры, относящиеся к ведущему шкиву передачи.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Отношение разности сил натяжения в ветвях ремня работающей передачи к сумме этих сил называется</a:t>
            </a: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i="1">
                <a:solidFill>
                  <a:schemeClr val="bg1"/>
                </a:solidFill>
                <a:latin typeface="Arial" panose="020B0604020202020204" pitchFamily="34" charset="0"/>
              </a:rPr>
              <a:t>коэффициентом тяги</a:t>
            </a: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(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)</a:t>
            </a: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					(2.21)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Оптимальная величина коэффициента тяги:</a:t>
            </a:r>
            <a:endParaRPr lang="ru-RU" altLang="ru-RU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					.						(2.22)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 i="1">
                <a:solidFill>
                  <a:schemeClr val="bg1"/>
                </a:solidFill>
                <a:latin typeface="Arial" panose="020B0604020202020204" pitchFamily="34" charset="0"/>
              </a:rPr>
              <a:t>Оптимальная величина коэффициента тяги</a:t>
            </a: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 зависит только лишь от конструктивных параметров передачи и  качества фрикционной пары материалов ремня и шкива</a:t>
            </a:r>
            <a:r>
              <a:rPr lang="ru-RU" altLang="ru-RU" sz="1800">
                <a:solidFill>
                  <a:schemeClr val="bg1"/>
                </a:solidFill>
                <a:latin typeface="Arial" panose="020B0604020202020204" pitchFamily="34" charset="0"/>
              </a:rPr>
              <a:t>.  </a:t>
            </a:r>
          </a:p>
        </p:txBody>
      </p:sp>
      <p:sp>
        <p:nvSpPr>
          <p:cNvPr id="1945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9460" name="Object 5"/>
          <p:cNvGraphicFramePr>
            <a:graphicFrameLocks noChangeAspect="1"/>
          </p:cNvGraphicFramePr>
          <p:nvPr/>
        </p:nvGraphicFramePr>
        <p:xfrm>
          <a:off x="2268538" y="1341438"/>
          <a:ext cx="3167062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Формула" r:id="rId3" imgW="1841500" imgH="533400" progId="Equation.3">
                  <p:embed/>
                </p:oleObj>
              </mc:Choice>
              <mc:Fallback>
                <p:oleObj name="Формула" r:id="rId3" imgW="1841500" imgH="533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1341438"/>
                        <a:ext cx="3167062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9462" name="Object 7"/>
          <p:cNvGraphicFramePr>
            <a:graphicFrameLocks noChangeAspect="1"/>
          </p:cNvGraphicFramePr>
          <p:nvPr/>
        </p:nvGraphicFramePr>
        <p:xfrm>
          <a:off x="2700338" y="3429000"/>
          <a:ext cx="244792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Формула" r:id="rId5" imgW="1434477" imgH="495085" progId="Equation.3">
                  <p:embed/>
                </p:oleObj>
              </mc:Choice>
              <mc:Fallback>
                <p:oleObj name="Формула" r:id="rId5" imgW="1434477" imgH="49508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3429000"/>
                        <a:ext cx="2447925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9464" name="Object 9"/>
          <p:cNvGraphicFramePr>
            <a:graphicFrameLocks noChangeAspect="1"/>
          </p:cNvGraphicFramePr>
          <p:nvPr/>
        </p:nvGraphicFramePr>
        <p:xfrm>
          <a:off x="2987675" y="4508500"/>
          <a:ext cx="1800225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Формула" r:id="rId7" imgW="1015559" imgH="495085" progId="Equation.3">
                  <p:embed/>
                </p:oleObj>
              </mc:Choice>
              <mc:Fallback>
                <p:oleObj name="Формула" r:id="rId7" imgW="1015559" imgH="49508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4508500"/>
                        <a:ext cx="1800225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07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Кинематика ременной передачи.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Удлинение каждого отдельно взятого элемента ремня меняется в зависимости от того, на какую его ветвь этот элемент в данный момент времени попадает (поскольку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&gt;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). Изменение длины этой элементарной части ремня может происходить только в процессе ее движения по шкивам. При этом, проходя по ведущему шкиву (при переходе с ведущей ветви на свободную), эта элементарная часть укорачивается, а при движении по ведомому шкиву (переходя со свободной ветви ремня на его ведущую ветвь) – удлиняется. Изменение длины части ремня, соприкасающейся с поверхностью шкива, возможно только с её частичным проскальзыванием. Следовательно:</a:t>
            </a:r>
            <a:endParaRPr lang="ru-RU" altLang="ru-RU" sz="2000" b="1" i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 i="1">
                <a:solidFill>
                  <a:schemeClr val="bg1"/>
                </a:solidFill>
                <a:latin typeface="Arial" panose="020B0604020202020204" pitchFamily="34" charset="0"/>
              </a:rPr>
              <a:t>	1) работа ременной передачи без скольжения ремня по рабочей поверхности шкивов невозможна.; 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 i="1">
                <a:solidFill>
                  <a:schemeClr val="bg1"/>
                </a:solidFill>
                <a:latin typeface="Arial" panose="020B0604020202020204" pitchFamily="34" charset="0"/>
              </a:rPr>
              <a:t>	2) скорости движения ведущей и свободной ветвей ремня различны, а следовательно, различны и скорости рабочих поверхностей ведущего и ведомого шкивов.</a:t>
            </a:r>
            <a:endParaRPr lang="ru-RU" altLang="ru-RU" sz="2000" i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Окружная скорость рабочей поверхности ведущего шкива больше окружной скорости на поверхности ведомого шкива (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 &gt;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). 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Отношение разности между окружными скоростями на рабочей поверхности ведущего и ведомого шкивов к скорости ведущего шкива называют </a:t>
            </a:r>
            <a:r>
              <a:rPr lang="ru-RU" altLang="ru-RU" sz="2000" b="1" i="1">
                <a:solidFill>
                  <a:schemeClr val="bg1"/>
                </a:solidFill>
                <a:latin typeface="Arial" panose="020B0604020202020204" pitchFamily="34" charset="0"/>
              </a:rPr>
              <a:t>коэффициентом скольжения передачи (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ru-RU" altLang="ru-RU" sz="2000" b="1" i="1">
                <a:solidFill>
                  <a:schemeClr val="bg1"/>
                </a:solidFill>
                <a:latin typeface="Arial" panose="020B0604020202020204" pitchFamily="34" charset="0"/>
              </a:rPr>
              <a:t>)</a:t>
            </a: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 b="1" i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 i="1">
                <a:solidFill>
                  <a:schemeClr val="bg1"/>
                </a:solidFill>
                <a:latin typeface="Arial" panose="020B0604020202020204" pitchFamily="34" charset="0"/>
              </a:rPr>
              <a:t>,</a:t>
            </a: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					(2.23)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 i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0484" name="Object 5"/>
          <p:cNvGraphicFramePr>
            <a:graphicFrameLocks noChangeAspect="1"/>
          </p:cNvGraphicFramePr>
          <p:nvPr/>
        </p:nvGraphicFramePr>
        <p:xfrm>
          <a:off x="3348038" y="6108700"/>
          <a:ext cx="2303462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Формула" r:id="rId3" imgW="1524000" imgH="495300" progId="Equation.3">
                  <p:embed/>
                </p:oleObj>
              </mc:Choice>
              <mc:Fallback>
                <p:oleObj name="Формула" r:id="rId3" imgW="1524000" imgH="495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6108700"/>
                        <a:ext cx="2303462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298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где индекс «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» соответствует ведущему, а индекс «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»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ведомому шкивам.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Передаточное число ременной передачи, представленное через ее конструктивные параметры: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					(2.24)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Тяговая способность и долговечность ремня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являются основными критериями работоспособности ременной передачи. Её проектный расчет обычно выполняется по тяговой способности, а расчет долговечности при этом является проверочным.</a:t>
            </a:r>
            <a:r>
              <a:rPr lang="ru-RU" altLang="ru-RU" sz="18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150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1508" name="Object 5"/>
          <p:cNvGraphicFramePr>
            <a:graphicFrameLocks noChangeAspect="1"/>
          </p:cNvGraphicFramePr>
          <p:nvPr/>
        </p:nvGraphicFramePr>
        <p:xfrm>
          <a:off x="2916238" y="1196975"/>
          <a:ext cx="2016125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Формула" r:id="rId3" imgW="1180588" imgH="495085" progId="Equation.3">
                  <p:embed/>
                </p:oleObj>
              </mc:Choice>
              <mc:Fallback>
                <p:oleObj name="Формула" r:id="rId3" imgW="1180588" imgH="49508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196975"/>
                        <a:ext cx="2016125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09" name="Picture 7" descr="РП_скольжение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79" t="5077"/>
          <a:stretch>
            <a:fillRect/>
          </a:stretch>
        </p:blipFill>
        <p:spPr bwMode="auto">
          <a:xfrm>
            <a:off x="0" y="2997200"/>
            <a:ext cx="4284663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0" y="6510338"/>
            <a:ext cx="4284663" cy="34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Рис. 2.4. Кривые скольжения и КПД.</a:t>
            </a:r>
          </a:p>
        </p:txBody>
      </p:sp>
      <p:sp>
        <p:nvSpPr>
          <p:cNvPr id="21511" name="Text Box 9"/>
          <p:cNvSpPr txBox="1">
            <a:spLocks noChangeArrowheads="1"/>
          </p:cNvSpPr>
          <p:nvPr/>
        </p:nvSpPr>
        <p:spPr bwMode="auto">
          <a:xfrm>
            <a:off x="4356100" y="2997200"/>
            <a:ext cx="4787900" cy="287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Поведение ременной передачи характеризует график рис. 2.4. На нем выявляются 3 зоны: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1 </a:t>
            </a: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зона упругого скольжения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  (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0 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   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0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; </a:t>
            </a:r>
            <a:r>
              <a:rPr lang="el-GR" altLang="ru-RU" sz="2400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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ru-RU" altLang="ru-RU" sz="24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меняется линейно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)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2 </a:t>
            </a: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зона частичного буксования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(</a:t>
            </a:r>
            <a:r>
              <a:rPr lang="ru-RU" altLang="ru-RU" sz="2400" b="1" i="1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</a:t>
            </a:r>
            <a:r>
              <a:rPr lang="ru-RU" altLang="ru-RU" sz="2400" b="1" i="1" baseline="-25000">
                <a:solidFill>
                  <a:schemeClr val="bg1"/>
                </a:solidFill>
                <a:latin typeface="Arial" panose="020B0604020202020204" pitchFamily="34" charset="0"/>
              </a:rPr>
              <a:t>0</a:t>
            </a:r>
            <a:r>
              <a:rPr lang="ru-RU" altLang="ru-RU" sz="2400" b="1" i="1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</a:t>
            </a:r>
            <a:r>
              <a:rPr lang="en-US" altLang="ru-RU" sz="2400" b="1" i="1" baseline="-25000">
                <a:solidFill>
                  <a:schemeClr val="bg1"/>
                </a:solidFill>
                <a:latin typeface="Arial" panose="020B0604020202020204" pitchFamily="34" charset="0"/>
              </a:rPr>
              <a:t>max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ru-RU" altLang="ru-RU" sz="2000" b="1" i="1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 </a:t>
            </a:r>
            <a:r>
              <a:rPr lang="ru-RU" altLang="ru-RU" sz="2000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быстро нарастает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);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3 </a:t>
            </a: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зона полного буксования (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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max</a:t>
            </a:r>
            <a:r>
              <a:rPr lang="ru-RU" altLang="ru-RU" sz="2000" b="1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i="1">
                <a:solidFill>
                  <a:schemeClr val="bg1"/>
                </a:solidFill>
                <a:latin typeface="Arial" panose="020B0604020202020204" pitchFamily="34" charset="0"/>
              </a:rPr>
              <a:t>скольжение полное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). </a:t>
            </a: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62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82563"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1363" indent="-284163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Напряжения в ремне.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В ремне возникают напряжения от действия рабочей нагрузки, от изгиба вокруг шкива, от действия центробежных сил при обегании шкива.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напряжения растяжения от рабочей нагрузки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;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			(2.25)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напряжения изгиба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1800">
                <a:solidFill>
                  <a:schemeClr val="bg1"/>
                </a:solidFill>
                <a:latin typeface="Arial" panose="020B0604020202020204" pitchFamily="34" charset="0"/>
              </a:rPr>
              <a:t>;					(2.26)</a:t>
            </a: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напряжения от действия центробежных сил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;</a:t>
            </a:r>
            <a:r>
              <a:rPr lang="ru-RU" altLang="ru-RU" sz="1800">
                <a:solidFill>
                  <a:schemeClr val="bg1"/>
                </a:solidFill>
                <a:latin typeface="Arial" panose="020B0604020202020204" pitchFamily="34" charset="0"/>
              </a:rPr>
              <a:t>					(2.29)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где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средняя плотность материала ремня, а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р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– средняя скорость движения ремня, обегающего шкив. 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На внешней стороне ремня все три вида названных напряжений являются растягивающими и потому суммируются. Таким образом, максимальные растягивающие напряжения в ремне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				(2.31)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2532" name="Object 5"/>
          <p:cNvGraphicFramePr>
            <a:graphicFrameLocks noChangeAspect="1"/>
          </p:cNvGraphicFramePr>
          <p:nvPr/>
        </p:nvGraphicFramePr>
        <p:xfrm>
          <a:off x="2124075" y="1196975"/>
          <a:ext cx="374332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Формула" r:id="rId3" imgW="2247900" imgH="520700" progId="Equation.3">
                  <p:embed/>
                </p:oleObj>
              </mc:Choice>
              <mc:Fallback>
                <p:oleObj name="Формула" r:id="rId3" imgW="2247900" imgH="520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196975"/>
                        <a:ext cx="3743325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2534" name="Object 7"/>
          <p:cNvGraphicFramePr>
            <a:graphicFrameLocks noChangeAspect="1"/>
          </p:cNvGraphicFramePr>
          <p:nvPr/>
        </p:nvGraphicFramePr>
        <p:xfrm>
          <a:off x="3132138" y="2276475"/>
          <a:ext cx="201612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Формула" r:id="rId5" imgW="1079032" imgH="495085" progId="Equation.3">
                  <p:embed/>
                </p:oleObj>
              </mc:Choice>
              <mc:Fallback>
                <p:oleObj name="Формула" r:id="rId5" imgW="1079032" imgH="49508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276475"/>
                        <a:ext cx="201612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2536" name="Object 9"/>
          <p:cNvGraphicFramePr>
            <a:graphicFrameLocks noChangeAspect="1"/>
          </p:cNvGraphicFramePr>
          <p:nvPr/>
        </p:nvGraphicFramePr>
        <p:xfrm>
          <a:off x="3203575" y="3500438"/>
          <a:ext cx="1944688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Формула" r:id="rId7" imgW="863225" imgH="304668" progId="Equation.3">
                  <p:embed/>
                </p:oleObj>
              </mc:Choice>
              <mc:Fallback>
                <p:oleObj name="Формула" r:id="rId7" imgW="863225" imgH="304668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500438"/>
                        <a:ext cx="1944688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2538" name="Object 11"/>
          <p:cNvGraphicFramePr>
            <a:graphicFrameLocks noChangeAspect="1"/>
          </p:cNvGraphicFramePr>
          <p:nvPr/>
        </p:nvGraphicFramePr>
        <p:xfrm>
          <a:off x="2700338" y="5805488"/>
          <a:ext cx="338455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Формула" r:id="rId9" imgW="1536033" imgH="266584" progId="Equation.3">
                  <p:embed/>
                </p:oleObj>
              </mc:Choice>
              <mc:Fallback>
                <p:oleObj name="Формула" r:id="rId9" imgW="1536033" imgH="266584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5805488"/>
                        <a:ext cx="3384550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236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Особенности конструкции, работы и расчета клиноременных и поликлиноременных передач.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Клиновые ремни имеют трапециевидное поперечное сечение, а поликлиновые – выполненную в форме клина рабочую часть (рис. 2.5). Угол клина для обоих видов ремней одинаков и составляет 40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. На шкивах такой передачи выполняются канавки, соответствующие сечению рабочей части ремня и называемые ручьями. Профили ремней и ручьёв шкивов контактируют только по боковым (рабочим) поверхностям (рис. 2.6). </a:t>
            </a:r>
          </a:p>
        </p:txBody>
      </p:sp>
      <p:pic>
        <p:nvPicPr>
          <p:cNvPr id="23555" name="Picture 5" descr="Клин_рем_сечени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5" t="8569" r="4456" b="2419"/>
          <a:stretch>
            <a:fillRect/>
          </a:stretch>
        </p:blipFill>
        <p:spPr bwMode="auto">
          <a:xfrm>
            <a:off x="323850" y="2349500"/>
            <a:ext cx="3386138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6" descr="Клин_рем-шки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1"/>
          <a:stretch>
            <a:fillRect/>
          </a:stretch>
        </p:blipFill>
        <p:spPr bwMode="auto">
          <a:xfrm>
            <a:off x="4356100" y="2420938"/>
            <a:ext cx="4608513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4356100" y="5876925"/>
            <a:ext cx="4787900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Рис. 2.6. Расположение клинового </a:t>
            </a:r>
            <a:b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ремня в ручье шкива.</a:t>
            </a:r>
          </a:p>
        </p:txBody>
      </p:sp>
      <p:sp>
        <p:nvSpPr>
          <p:cNvPr id="23558" name="Text Box 8"/>
          <p:cNvSpPr txBox="1">
            <a:spLocks noChangeArrowheads="1"/>
          </p:cNvSpPr>
          <p:nvPr/>
        </p:nvSpPr>
        <p:spPr bwMode="auto">
          <a:xfrm>
            <a:off x="250825" y="5805488"/>
            <a:ext cx="3600450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Рис. 2.5. сечения клинового (</a:t>
            </a:r>
            <a:r>
              <a:rPr lang="ru-RU" altLang="ru-RU" sz="1800" b="1" i="1">
                <a:solidFill>
                  <a:schemeClr val="bg1"/>
                </a:solidFill>
                <a:latin typeface="Arial" panose="020B0604020202020204" pitchFamily="34" charset="0"/>
              </a:rPr>
              <a:t>а, б</a:t>
            </a: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) и поликлинового (</a:t>
            </a:r>
            <a:r>
              <a:rPr lang="ru-RU" altLang="ru-RU" sz="1800" b="1" i="1">
                <a:solidFill>
                  <a:schemeClr val="bg1"/>
                </a:solidFill>
                <a:latin typeface="Arial" panose="020B0604020202020204" pitchFamily="34" charset="0"/>
              </a:rPr>
              <a:t>в</a:t>
            </a: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) ремней.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6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Размеры сечений клиновых ремней стандартизованы (ГОСТ 1284.1-89, ГОСТ 1284.2-89, ГОСТ 1284.3-89). Стандартом предусмотрено 7 ремней нормального сечения (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Z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A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B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C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D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E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E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0), у которых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b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0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/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1,6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и 4 – узкого сечения (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YZ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YA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YB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YC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), у которых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b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0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/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1,25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. Ремни изготав­ливаются в виде замкнутого кольца, поэтому их длины тоже стандартизованы.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Таким образом, ремень со шкивом образуют клиновую кинематическую пару, для которой приведенный коэффициент трения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*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выражается зависимостью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,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					(2.36)</a:t>
            </a:r>
            <a:endParaRPr lang="ru-RU" altLang="ru-RU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где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– коэффициент трения между контактирующими поверхностями ремня и шкива, а 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угол между боковыми рабочими поверхностями ремня. При 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 = 40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 получаем, что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* = 2,92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то есть при одном и том же диаметре ведущего шкива несущая способность клиноременной передачи будет примерно втрое выше в сравнении с плоскоременной.</a:t>
            </a:r>
            <a:r>
              <a:rPr lang="ru-RU" altLang="ru-RU" sz="18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Проектный расчет клиноременных передач выполняется достаточно просто методом подбора, поскольку в стандартах указывается мощность, передаваемая одним ремнем при определенном расчетном диаметре меньшего шкива и известной средней скорости ремня или частоте вращения шкива.</a:t>
            </a:r>
          </a:p>
        </p:txBody>
      </p:sp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4580" name="Object 5"/>
          <p:cNvGraphicFramePr>
            <a:graphicFrameLocks noChangeAspect="1"/>
          </p:cNvGraphicFramePr>
          <p:nvPr/>
        </p:nvGraphicFramePr>
        <p:xfrm>
          <a:off x="3203575" y="2565400"/>
          <a:ext cx="18002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Формула" r:id="rId3" imgW="1117115" imgH="444307" progId="Equation.3">
                  <p:embed/>
                </p:oleObj>
              </mc:Choice>
              <mc:Fallback>
                <p:oleObj name="Формула" r:id="rId3" imgW="1117115" imgH="44430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565400"/>
                        <a:ext cx="180022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50" y="1500188"/>
            <a:ext cx="8539163" cy="3632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altLang="ru-RU" sz="4800"/>
              <a:t>Лекция окончена.</a:t>
            </a:r>
            <a:br>
              <a:rPr lang="ru-RU" altLang="ru-RU" sz="4800"/>
            </a:br>
            <a:r>
              <a:rPr lang="ru-RU" altLang="ru-RU" sz="4800"/>
              <a:t>Спасибо за внимание!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half" idx="1"/>
          </p:nvPr>
        </p:nvSpPr>
        <p:spPr>
          <a:xfrm>
            <a:off x="0" y="785813"/>
            <a:ext cx="9144000" cy="2000250"/>
          </a:xfrm>
        </p:spPr>
        <p:txBody>
          <a:bodyPr/>
          <a:lstStyle/>
          <a:p>
            <a:pPr marL="0" indent="341313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b="1"/>
              <a:t>Определение</a:t>
            </a:r>
            <a:r>
              <a:rPr lang="ru-RU" altLang="ru-RU" sz="2000"/>
              <a:t>: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b="1" i="1"/>
              <a:t>Ременная передача</a:t>
            </a:r>
            <a:r>
              <a:rPr lang="ru-RU" altLang="ru-RU" sz="2000" i="1"/>
              <a:t> – это механизм, предназначенный для передачи вращательного движения посредством фрикционного взаимодействия или зубчатого зацепления замкнутой гибкой связи – ремня с жесткими звеньями – шкивами, закрепленными на входном и выходном валах механизма.</a:t>
            </a:r>
            <a:endParaRPr lang="ru-RU" altLang="ru-RU" sz="2000"/>
          </a:p>
        </p:txBody>
      </p:sp>
      <p:sp>
        <p:nvSpPr>
          <p:cNvPr id="9" name="Содержимое 5"/>
          <p:cNvSpPr>
            <a:spLocks noGrp="1"/>
          </p:cNvSpPr>
          <p:nvPr>
            <p:ph type="title"/>
          </p:nvPr>
        </p:nvSpPr>
        <p:spPr>
          <a:xfrm>
            <a:off x="0" y="82550"/>
            <a:ext cx="9144000" cy="488950"/>
          </a:xfrm>
        </p:spPr>
        <p:txBody>
          <a:bodyPr/>
          <a:lstStyle/>
          <a:p>
            <a:r>
              <a:rPr lang="ru-RU" altLang="ru-RU" sz="2800" b="1"/>
              <a:t>Ременные передачи.</a:t>
            </a:r>
            <a:endParaRPr lang="ru-RU" altLang="ru-RU" sz="2800"/>
          </a:p>
        </p:txBody>
      </p:sp>
      <p:pic>
        <p:nvPicPr>
          <p:cNvPr id="6148" name="Picture 4" descr="РП_виды_ремне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2928938"/>
            <a:ext cx="6072187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285875" y="5500688"/>
          <a:ext cx="6429375" cy="1000125"/>
        </p:xfrm>
        <a:graphic>
          <a:graphicData uri="http://schemas.openxmlformats.org/drawingml/2006/table">
            <a:tbl>
              <a:tblPr/>
              <a:tblGrid>
                <a:gridCol w="6429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25">
                <a:tc>
                  <a:txBody>
                    <a:bodyPr/>
                    <a:lstStyle>
                      <a:lvl1pPr>
                        <a:lnSpc>
                          <a:spcPct val="101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>
                        <a:lnSpc>
                          <a:spcPct val="101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SzPct val="100000"/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>
                        <a:lnSpc>
                          <a:spcPct val="101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>
                        <a:lnSpc>
                          <a:spcPct val="101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100000"/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>
                        <a:lnSpc>
                          <a:spcPct val="101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10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Рис. 2.1. Принципиальная схема ременной передачи</a:t>
                      </a:r>
                      <a:b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основные виды фрикционных ремней: </a:t>
                      </a:r>
                      <a:r>
                        <a:rPr kumimoji="0" lang="ru-RU" altLang="ru-RU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плоский; </a:t>
                      </a:r>
                      <a:b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ru-RU" altLang="ru-RU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клиновой; </a:t>
                      </a:r>
                      <a:r>
                        <a:rPr kumimoji="0" lang="ru-RU" altLang="ru-RU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круглый; </a:t>
                      </a:r>
                      <a:r>
                        <a:rPr kumimoji="0" lang="ru-RU" altLang="ru-RU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поликлиновой</a:t>
                      </a: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alt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935" marR="11493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u="sng"/>
              <a:t>Достоинства ременных передач:</a:t>
            </a:r>
            <a:r>
              <a:rPr lang="ru-RU" altLang="ru-RU" sz="2000"/>
              <a:t>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1. Простота конструкции и низкая стоимость.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2. Возможность передачи движения на достаточно большие расстояния (до 15 м).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3. Возможность работы с большими скоростями вращения шкивов.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4. Плавность и малошумность работы.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5. Смягчение крутильных вибраций и толчков за счет упругой податливости ремня.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6. Предохранение механизмов от перегрузки за счет буксования ремня при чрезмерных нагрузках.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u="sng"/>
              <a:t>Недостатки ременных передач: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1. Относительно большие габариты.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2. Малая долговечность ремней.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3. Большие поперечные нагрузки, передаваемые на валы и их подшипники.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4. Непостоянство передаточного числа за счет проскальзывания ремня.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5. Высокая чувствительность передачи к попаданию жидкостей (воды, топлива, масла) на поверхности трения.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2875"/>
            <a:ext cx="9144000" cy="6715125"/>
          </a:xfrm>
        </p:spPr>
        <p:txBody>
          <a:bodyPr/>
          <a:lstStyle/>
          <a:p>
            <a:pPr marL="0" indent="341313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b="1" u="sng"/>
              <a:t>Классификация ременных передач (2 слайда):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 b="1">
                <a:cs typeface="Times New Roman" panose="02020603050405020304" pitchFamily="18" charset="0"/>
              </a:rPr>
              <a:t>1. По форме поперечного сечения</a:t>
            </a:r>
            <a:r>
              <a:rPr lang="ru-RU" altLang="ru-RU" sz="1800">
                <a:cs typeface="Times New Roman" panose="02020603050405020304" pitchFamily="18" charset="0"/>
              </a:rPr>
              <a:t> ремня: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 i="1">
                <a:cs typeface="Times New Roman" panose="02020603050405020304" pitchFamily="18" charset="0"/>
              </a:rPr>
              <a:t>	1.1 плоскоременные</a:t>
            </a:r>
            <a:r>
              <a:rPr lang="ru-RU" altLang="ru-RU" sz="1800">
                <a:cs typeface="Times New Roman" panose="02020603050405020304" pitchFamily="18" charset="0"/>
              </a:rPr>
              <a:t> (поперечное сечение ремня имеет форму плоского вытянутого прямоугольника, рис. 2.1.а);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 i="1">
                <a:cs typeface="Times New Roman" panose="02020603050405020304" pitchFamily="18" charset="0"/>
              </a:rPr>
              <a:t>	1.2 клиноременные</a:t>
            </a:r>
            <a:r>
              <a:rPr lang="ru-RU" altLang="ru-RU" sz="1800">
                <a:cs typeface="Times New Roman" panose="02020603050405020304" pitchFamily="18" charset="0"/>
              </a:rPr>
              <a:t> (поперечное сечение ремня в форме трапеции рис. 2.1.б);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>
                <a:cs typeface="Times New Roman" panose="02020603050405020304" pitchFamily="18" charset="0"/>
              </a:rPr>
              <a:t> 	</a:t>
            </a:r>
            <a:r>
              <a:rPr lang="ru-RU" altLang="ru-RU" sz="1800" i="1">
                <a:cs typeface="Times New Roman" panose="02020603050405020304" pitchFamily="18" charset="0"/>
              </a:rPr>
              <a:t>1.3</a:t>
            </a:r>
            <a:r>
              <a:rPr lang="ru-RU" altLang="ru-RU" sz="1800">
                <a:cs typeface="Times New Roman" panose="02020603050405020304" pitchFamily="18" charset="0"/>
              </a:rPr>
              <a:t> </a:t>
            </a:r>
            <a:r>
              <a:rPr lang="ru-RU" altLang="ru-RU" sz="1800" i="1">
                <a:cs typeface="Times New Roman" panose="02020603050405020304" pitchFamily="18" charset="0"/>
              </a:rPr>
              <a:t>поликлиноременные</a:t>
            </a:r>
            <a:r>
              <a:rPr lang="ru-RU" altLang="ru-RU" sz="1800">
                <a:cs typeface="Times New Roman" panose="02020603050405020304" pitchFamily="18" charset="0"/>
              </a:rPr>
              <a:t> (наружная поверхность ремня плоская, а внутренняя, взаимодействующая со шкивами, поверхность ремня снабжена продольными гребнями, в поперечном сечении  имющими  форму трапеции, рис. 2.1.г);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 i="1">
                <a:cs typeface="Times New Roman" panose="02020603050405020304" pitchFamily="18" charset="0"/>
              </a:rPr>
              <a:t>	1.4 круглоременные</a:t>
            </a:r>
            <a:r>
              <a:rPr lang="ru-RU" altLang="ru-RU" sz="1800">
                <a:cs typeface="Times New Roman" panose="02020603050405020304" pitchFamily="18" charset="0"/>
              </a:rPr>
              <a:t> (поперечное сечение ремня имеет форму круга, рис. 2.1.в);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>
                <a:cs typeface="Times New Roman" panose="02020603050405020304" pitchFamily="18" charset="0"/>
              </a:rPr>
              <a:t> 	</a:t>
            </a:r>
            <a:r>
              <a:rPr lang="ru-RU" altLang="ru-RU" sz="1800" i="1">
                <a:cs typeface="Times New Roman" panose="02020603050405020304" pitchFamily="18" charset="0"/>
              </a:rPr>
              <a:t>1.5</a:t>
            </a:r>
            <a:r>
              <a:rPr lang="ru-RU" altLang="ru-RU" sz="1800">
                <a:cs typeface="Times New Roman" panose="02020603050405020304" pitchFamily="18" charset="0"/>
              </a:rPr>
              <a:t> </a:t>
            </a:r>
            <a:r>
              <a:rPr lang="ru-RU" altLang="ru-RU" sz="1800" i="1">
                <a:cs typeface="Times New Roman" panose="02020603050405020304" pitchFamily="18" charset="0"/>
              </a:rPr>
              <a:t>зубчатоременная</a:t>
            </a:r>
            <a:r>
              <a:rPr lang="ru-RU" altLang="ru-RU" sz="1800">
                <a:cs typeface="Times New Roman" panose="02020603050405020304" pitchFamily="18" charset="0"/>
              </a:rPr>
              <a:t> (внутренняя, контактирующая со шкивами, поверхность плоского ремня снабжена поперечными выступами, входящими в процессе работы передачи в соответствующие впадины шкивов).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 b="1">
                <a:cs typeface="Times New Roman" panose="02020603050405020304" pitchFamily="18" charset="0"/>
              </a:rPr>
              <a:t>2. По взаимному расположению валов и ремня:</a:t>
            </a:r>
            <a:r>
              <a:rPr lang="ru-RU" altLang="ru-RU" sz="1800">
                <a:cs typeface="Times New Roman" panose="02020603050405020304" pitchFamily="18" charset="0"/>
              </a:rPr>
              <a:t>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 i="1">
                <a:cs typeface="Times New Roman" panose="02020603050405020304" pitchFamily="18" charset="0"/>
              </a:rPr>
              <a:t>	2.1 открытая</a:t>
            </a:r>
            <a:r>
              <a:rPr lang="ru-RU" altLang="ru-RU" sz="1800">
                <a:cs typeface="Times New Roman" panose="02020603050405020304" pitchFamily="18" charset="0"/>
              </a:rPr>
              <a:t> передача – передача с параллельными геометрическими осями валов и ремнем, охватывающим шкивы в одном направлении (шкивы вращаются в одном направлении);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 i="1">
                <a:cs typeface="Times New Roman" panose="02020603050405020304" pitchFamily="18" charset="0"/>
              </a:rPr>
              <a:t>	2.2 перекрестная</a:t>
            </a:r>
            <a:r>
              <a:rPr lang="ru-RU" altLang="ru-RU" sz="1800">
                <a:cs typeface="Times New Roman" panose="02020603050405020304" pitchFamily="18" charset="0"/>
              </a:rPr>
              <a:t> передача – передача с параллельными валами и ремнем, охватывающим шкивы в противоположных направлениях (шкивы вращаются во встречных направлениях);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 i="1">
                <a:cs typeface="Times New Roman" panose="02020603050405020304" pitchFamily="18" charset="0"/>
              </a:rPr>
              <a:t>	2.3 полуперекрестная</a:t>
            </a:r>
            <a:r>
              <a:rPr lang="ru-RU" altLang="ru-RU" sz="1800">
                <a:cs typeface="Times New Roman" panose="02020603050405020304" pitchFamily="18" charset="0"/>
              </a:rPr>
              <a:t> передача – оси валов которой перекрещиваются под некоторым углом (чаще всего 90</a:t>
            </a:r>
            <a:r>
              <a:rPr lang="ru-RU" altLang="ru-RU" sz="1800">
                <a:cs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ru-RU" altLang="ru-RU" sz="1800">
                <a:cs typeface="Times New Roman" panose="02020603050405020304" pitchFamily="18" charset="0"/>
              </a:rPr>
              <a:t>).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endParaRPr lang="ru-RU" altLang="ru-RU" sz="180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5300663"/>
          </a:xfrm>
        </p:spPr>
        <p:txBody>
          <a:bodyPr/>
          <a:lstStyle/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b="1">
                <a:cs typeface="Times New Roman" panose="02020603050405020304" pitchFamily="18" charset="0"/>
              </a:rPr>
              <a:t>3. По числу и виду шкивов, применяемых в передаче: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>
                <a:cs typeface="Times New Roman" panose="02020603050405020304" pitchFamily="18" charset="0"/>
              </a:rPr>
              <a:t> 	</a:t>
            </a:r>
            <a:r>
              <a:rPr lang="ru-RU" altLang="ru-RU" sz="2000" i="1">
                <a:cs typeface="Times New Roman" panose="02020603050405020304" pitchFamily="18" charset="0"/>
              </a:rPr>
              <a:t>3.1</a:t>
            </a:r>
            <a:r>
              <a:rPr lang="ru-RU" altLang="ru-RU" sz="2000">
                <a:cs typeface="Times New Roman" panose="02020603050405020304" pitchFamily="18" charset="0"/>
              </a:rPr>
              <a:t> с </a:t>
            </a:r>
            <a:r>
              <a:rPr lang="ru-RU" altLang="ru-RU" sz="2000" i="1">
                <a:cs typeface="Times New Roman" panose="02020603050405020304" pitchFamily="18" charset="0"/>
              </a:rPr>
              <a:t>одношкивными</a:t>
            </a:r>
            <a:r>
              <a:rPr lang="ru-RU" altLang="ru-RU" sz="2000">
                <a:cs typeface="Times New Roman" panose="02020603050405020304" pitchFamily="18" charset="0"/>
              </a:rPr>
              <a:t> валами;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>
                <a:cs typeface="Times New Roman" panose="02020603050405020304" pitchFamily="18" charset="0"/>
              </a:rPr>
              <a:t>	</a:t>
            </a:r>
            <a:r>
              <a:rPr lang="ru-RU" altLang="ru-RU" sz="2000" i="1">
                <a:cs typeface="Times New Roman" panose="02020603050405020304" pitchFamily="18" charset="0"/>
              </a:rPr>
              <a:t>3.2</a:t>
            </a:r>
            <a:r>
              <a:rPr lang="ru-RU" altLang="ru-RU" sz="2000">
                <a:cs typeface="Times New Roman" panose="02020603050405020304" pitchFamily="18" charset="0"/>
              </a:rPr>
              <a:t> с </a:t>
            </a:r>
            <a:r>
              <a:rPr lang="ru-RU" altLang="ru-RU" sz="2000" i="1">
                <a:cs typeface="Times New Roman" panose="02020603050405020304" pitchFamily="18" charset="0"/>
              </a:rPr>
              <a:t>двушкивным</a:t>
            </a:r>
            <a:r>
              <a:rPr lang="ru-RU" altLang="ru-RU" sz="2000">
                <a:cs typeface="Times New Roman" panose="02020603050405020304" pitchFamily="18" charset="0"/>
              </a:rPr>
              <a:t> валом, один из шкивов которого холостой;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>
                <a:cs typeface="Times New Roman" panose="02020603050405020304" pitchFamily="18" charset="0"/>
              </a:rPr>
              <a:t>	</a:t>
            </a:r>
            <a:r>
              <a:rPr lang="ru-RU" altLang="ru-RU" sz="2000" i="1">
                <a:cs typeface="Times New Roman" panose="02020603050405020304" pitchFamily="18" charset="0"/>
              </a:rPr>
              <a:t>3.3</a:t>
            </a:r>
            <a:r>
              <a:rPr lang="ru-RU" altLang="ru-RU" sz="2000">
                <a:cs typeface="Times New Roman" panose="02020603050405020304" pitchFamily="18" charset="0"/>
              </a:rPr>
              <a:t> с валами, несущими </a:t>
            </a:r>
            <a:r>
              <a:rPr lang="ru-RU" altLang="ru-RU" sz="2000" i="1">
                <a:cs typeface="Times New Roman" panose="02020603050405020304" pitchFamily="18" charset="0"/>
              </a:rPr>
              <a:t>ступенчатые шкивы</a:t>
            </a:r>
            <a:r>
              <a:rPr lang="ru-RU" altLang="ru-RU" sz="2000">
                <a:cs typeface="Times New Roman" panose="02020603050405020304" pitchFamily="18" charset="0"/>
              </a:rPr>
              <a:t> для изменения передаточного числа (для ступенчатой регулировки скорости ведомого вала).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b="1">
                <a:cs typeface="Times New Roman" panose="02020603050405020304" pitchFamily="18" charset="0"/>
              </a:rPr>
              <a:t>4. По количеству валов, охватываемых одним ремнем: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>
                <a:cs typeface="Times New Roman" panose="02020603050405020304" pitchFamily="18" charset="0"/>
              </a:rPr>
              <a:t> 	</a:t>
            </a:r>
            <a:r>
              <a:rPr lang="ru-RU" altLang="ru-RU" sz="2000" i="1">
                <a:cs typeface="Times New Roman" panose="02020603050405020304" pitchFamily="18" charset="0"/>
              </a:rPr>
              <a:t>двухвальная</a:t>
            </a:r>
            <a:r>
              <a:rPr lang="ru-RU" altLang="ru-RU" sz="2000">
                <a:cs typeface="Times New Roman" panose="02020603050405020304" pitchFamily="18" charset="0"/>
              </a:rPr>
              <a:t>,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i="1">
                <a:cs typeface="Times New Roman" panose="02020603050405020304" pitchFamily="18" charset="0"/>
              </a:rPr>
              <a:t>	трех</a:t>
            </a:r>
            <a:r>
              <a:rPr lang="ru-RU" altLang="ru-RU" sz="2000">
                <a:cs typeface="Times New Roman" panose="02020603050405020304" pitchFamily="18" charset="0"/>
              </a:rPr>
              <a:t>-,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i="1">
                <a:cs typeface="Times New Roman" panose="02020603050405020304" pitchFamily="18" charset="0"/>
              </a:rPr>
              <a:t>	четырех</a:t>
            </a:r>
            <a:r>
              <a:rPr lang="ru-RU" altLang="ru-RU" sz="2000">
                <a:cs typeface="Times New Roman" panose="02020603050405020304" pitchFamily="18" charset="0"/>
              </a:rPr>
              <a:t>- и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i="1">
                <a:cs typeface="Times New Roman" panose="02020603050405020304" pitchFamily="18" charset="0"/>
              </a:rPr>
              <a:t>	многовальная</a:t>
            </a:r>
            <a:r>
              <a:rPr lang="ru-RU" altLang="ru-RU" sz="2000">
                <a:cs typeface="Times New Roman" panose="02020603050405020304" pitchFamily="18" charset="0"/>
              </a:rPr>
              <a:t> передача.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b="1">
                <a:cs typeface="Times New Roman" panose="02020603050405020304" pitchFamily="18" charset="0"/>
              </a:rPr>
              <a:t>5. По наличию вспомогательных роликов:</a:t>
            </a:r>
            <a:r>
              <a:rPr lang="ru-RU" altLang="ru-RU" sz="2000">
                <a:cs typeface="Times New Roman" panose="02020603050405020304" pitchFamily="18" charset="0"/>
              </a:rPr>
              <a:t>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>
                <a:cs typeface="Times New Roman" panose="02020603050405020304" pitchFamily="18" charset="0"/>
              </a:rPr>
              <a:t>	без вспомогательных роликов,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>
                <a:cs typeface="Times New Roman" panose="02020603050405020304" pitchFamily="18" charset="0"/>
              </a:rPr>
              <a:t>	с </a:t>
            </a:r>
            <a:r>
              <a:rPr lang="ru-RU" altLang="ru-RU" sz="2000" i="1">
                <a:cs typeface="Times New Roman" panose="02020603050405020304" pitchFamily="18" charset="0"/>
              </a:rPr>
              <a:t>натяжными</a:t>
            </a:r>
            <a:r>
              <a:rPr lang="ru-RU" altLang="ru-RU" sz="2000">
                <a:cs typeface="Times New Roman" panose="02020603050405020304" pitchFamily="18" charset="0"/>
              </a:rPr>
              <a:t> роликами; </a:t>
            </a:r>
          </a:p>
          <a:p>
            <a:pPr marL="0" indent="341313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>
                <a:cs typeface="Times New Roman" panose="02020603050405020304" pitchFamily="18" charset="0"/>
              </a:rPr>
              <a:t>	с </a:t>
            </a:r>
            <a:r>
              <a:rPr lang="ru-RU" altLang="ru-RU" sz="2000" i="1">
                <a:cs typeface="Times New Roman" panose="02020603050405020304" pitchFamily="18" charset="0"/>
              </a:rPr>
              <a:t>направляющими</a:t>
            </a:r>
            <a:r>
              <a:rPr lang="ru-RU" altLang="ru-RU" sz="2000">
                <a:cs typeface="Times New Roman" panose="02020603050405020304" pitchFamily="18" charset="0"/>
              </a:rPr>
              <a:t> роликами.</a:t>
            </a:r>
            <a:endParaRPr lang="ru-RU" altLang="ru-RU" sz="2000" i="1"/>
          </a:p>
          <a:p>
            <a:pPr marL="0" indent="341313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GB" altLang="ru-RU" sz="2400" i="1"/>
          </a:p>
        </p:txBody>
      </p:sp>
      <p:graphicFrame>
        <p:nvGraphicFramePr>
          <p:cNvPr id="12291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Формула" r:id="rId4" imgW="114151" imgH="215619" progId="Equation.3">
                  <p:embed/>
                </p:oleObj>
              </mc:Choice>
              <mc:Fallback>
                <p:oleObj name="Формула" r:id="rId4" imgW="114151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933825"/>
            <a:ext cx="9144000" cy="2924175"/>
          </a:xfrm>
        </p:spPr>
        <p:txBody>
          <a:bodyPr/>
          <a:lstStyle/>
          <a:p>
            <a:pPr marL="0" indent="358775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При расчетах клиноременных передач для ведущего и ведомого шкивов используются расчетные диаметры </a:t>
            </a:r>
            <a:r>
              <a:rPr lang="en-US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р1</a:t>
            </a:r>
            <a:r>
              <a:rPr lang="ru-RU" altLang="ru-RU" sz="2000"/>
              <a:t> и </a:t>
            </a:r>
            <a:r>
              <a:rPr lang="en-US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р2</a:t>
            </a:r>
            <a:r>
              <a:rPr lang="ru-RU" altLang="ru-RU" sz="2000"/>
              <a:t>. Угол между ветвями охватывающего шкивы ремня - </a:t>
            </a:r>
            <a:r>
              <a:rPr lang="ru-RU" altLang="ru-RU" sz="2400" b="1" i="1">
                <a:latin typeface="Times New Roman" panose="02020603050405020304" pitchFamily="18" charset="0"/>
              </a:rPr>
              <a:t>2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/>
              <a:t>, а угол охвата ремнем малого (ведущего) шкива (угол, на котором ремень касается поверхности шкива)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/>
              <a:t>. Как видно из чертежа (рис. 2.2) половинный угол между ветвями составит</a:t>
            </a:r>
            <a:endParaRPr lang="en-US" altLang="ru-RU" sz="2000"/>
          </a:p>
          <a:p>
            <a:pPr marL="0" indent="358775" algn="r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effectLst/>
              </a:rPr>
              <a:t>,	</a:t>
            </a:r>
            <a:r>
              <a:rPr lang="ru-RU" altLang="ru-RU" sz="2000">
                <a:solidFill>
                  <a:schemeClr val="bg1"/>
                </a:solidFill>
                <a:effectLst/>
              </a:rPr>
              <a:t>				(2.12)</a:t>
            </a:r>
          </a:p>
          <a:p>
            <a:pPr marL="0" indent="358775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endParaRPr lang="ru-RU" altLang="ru-RU" sz="2000"/>
          </a:p>
        </p:txBody>
      </p:sp>
      <p:pic>
        <p:nvPicPr>
          <p:cNvPr id="14339" name="Picture 4" descr="РП_геометри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18088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076825" y="0"/>
            <a:ext cx="4067175" cy="395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u="sng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Геометрические соотношения в ременной передаче</a:t>
            </a:r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рассмотрим на примере открытой плоскоременной передачи (рис. 2.2). Межосевое расстояние </a:t>
            </a:r>
            <a:r>
              <a:rPr lang="en-US" altLang="ru-RU" sz="24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</a:t>
            </a:r>
            <a:r>
              <a:rPr lang="en-US" altLang="ru-RU" sz="2400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– это расстояние между геометрическими осями валов,</a:t>
            </a:r>
            <a:r>
              <a:rPr lang="en-US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на которых установлены шкивы с диаметрами </a:t>
            </a:r>
            <a:r>
              <a:rPr lang="en-US" altLang="ru-RU" sz="24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</a:t>
            </a:r>
            <a:r>
              <a:rPr lang="ru-RU" altLang="ru-RU" sz="2400" b="1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(он, как правило, является ведущим) и </a:t>
            </a:r>
            <a:r>
              <a:rPr lang="en-US" altLang="ru-RU" sz="24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</a:t>
            </a:r>
            <a:r>
              <a:rPr lang="ru-RU" altLang="ru-RU" sz="24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(ведомый шкив).</a:t>
            </a:r>
            <a:r>
              <a:rPr lang="ru-RU" altLang="ru-RU" sz="18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0" y="2852738"/>
            <a:ext cx="5003800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18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Рис. 2.2. Геометрия открытой </a:t>
            </a:r>
            <a:br>
              <a:rPr lang="ru-RU" altLang="ru-RU" sz="18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</a:br>
            <a:r>
              <a:rPr lang="ru-RU" altLang="ru-RU" sz="18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ременной передачи.</a:t>
            </a:r>
          </a:p>
        </p:txBody>
      </p:sp>
      <p:sp>
        <p:nvSpPr>
          <p:cNvPr id="143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4343" name="Object 9"/>
          <p:cNvGraphicFramePr>
            <a:graphicFrameLocks noChangeAspect="1"/>
          </p:cNvGraphicFramePr>
          <p:nvPr/>
        </p:nvGraphicFramePr>
        <p:xfrm>
          <a:off x="2987675" y="5949950"/>
          <a:ext cx="24479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Формула" r:id="rId5" imgW="1574117" imgH="495085" progId="Equation.3">
                  <p:embed/>
                </p:oleObj>
              </mc:Choice>
              <mc:Fallback>
                <p:oleObj name="Формула" r:id="rId5" imgW="1574117" imgH="49508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5949950"/>
                        <a:ext cx="244792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1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4638"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1363" indent="-284163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а так как этот угол обычно невелик, то во многих расчетах допустимым является приближение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sin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, то есть </a:t>
            </a:r>
            <a:endParaRPr lang="en-US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 b="1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					(2.13)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Используя это допущение, угол охвата ремнем малого шкива можно представить в следующем виде</a:t>
            </a:r>
            <a:endParaRPr lang="en-US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				(2.14)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в радианной мере, или</a:t>
            </a:r>
            <a:endParaRPr lang="en-US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 b="1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Times New Roman" panose="02020603050405020304" pitchFamily="18" charset="0"/>
              </a:rPr>
              <a:t>	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				(2.15)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в градусах.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Длину ремня при известных названных выше параметрах передачи можно подсчитать по формуле</a:t>
            </a:r>
            <a:endParaRPr lang="en-US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2000" b="1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			(2.16)</a:t>
            </a:r>
          </a:p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ru-RU" sz="20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Однако, весьма часто ремни изготавливаются в виде замкнутого кольца известной (стандартной) длины. В этом случае возникает необходимость уточнять межосевое расстояние по заданной длине ремня</a:t>
            </a:r>
            <a:endParaRPr lang="ru-RU" altLang="ru-RU" sz="20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6388" name="Object 5"/>
          <p:cNvGraphicFramePr>
            <a:graphicFrameLocks noChangeAspect="1"/>
          </p:cNvGraphicFramePr>
          <p:nvPr/>
        </p:nvGraphicFramePr>
        <p:xfrm>
          <a:off x="3348038" y="620713"/>
          <a:ext cx="18002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Формула" r:id="rId3" imgW="952500" imgH="457200" progId="Equation.3">
                  <p:embed/>
                </p:oleObj>
              </mc:Choice>
              <mc:Fallback>
                <p:oleObj name="Формула" r:id="rId3" imgW="9525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620713"/>
                        <a:ext cx="18002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6390" name="Object 7"/>
          <p:cNvGraphicFramePr>
            <a:graphicFrameLocks noChangeAspect="1"/>
          </p:cNvGraphicFramePr>
          <p:nvPr/>
        </p:nvGraphicFramePr>
        <p:xfrm>
          <a:off x="2771775" y="2060575"/>
          <a:ext cx="352901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Формула" r:id="rId5" imgW="2005729" imgH="444307" progId="Equation.3">
                  <p:embed/>
                </p:oleObj>
              </mc:Choice>
              <mc:Fallback>
                <p:oleObj name="Формула" r:id="rId5" imgW="2005729" imgH="44430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060575"/>
                        <a:ext cx="3529013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Rectangle 10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6392" name="Object 9"/>
          <p:cNvGraphicFramePr>
            <a:graphicFrameLocks noChangeAspect="1"/>
          </p:cNvGraphicFramePr>
          <p:nvPr/>
        </p:nvGraphicFramePr>
        <p:xfrm>
          <a:off x="2916238" y="3141663"/>
          <a:ext cx="3168650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Формула" r:id="rId7" imgW="1764534" imgH="495085" progId="Equation.3">
                  <p:embed/>
                </p:oleObj>
              </mc:Choice>
              <mc:Fallback>
                <p:oleObj name="Формула" r:id="rId7" imgW="1764534" imgH="49508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3141663"/>
                        <a:ext cx="3168650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6394" name="Object 11"/>
          <p:cNvGraphicFramePr>
            <a:graphicFrameLocks noChangeAspect="1"/>
          </p:cNvGraphicFramePr>
          <p:nvPr/>
        </p:nvGraphicFramePr>
        <p:xfrm>
          <a:off x="2268538" y="4868863"/>
          <a:ext cx="48244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Формула" r:id="rId9" imgW="2819400" imgH="508000" progId="Equation.3">
                  <p:embed/>
                </p:oleObj>
              </mc:Choice>
              <mc:Fallback>
                <p:oleObj name="Формула" r:id="rId9" imgW="2819400" imgH="5080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868863"/>
                        <a:ext cx="4824412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ru-RU" sz="18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r>
              <a:rPr lang="ru-RU" altLang="ru-RU" sz="1800">
                <a:solidFill>
                  <a:schemeClr val="bg1"/>
                </a:solidFill>
                <a:latin typeface="Arial" panose="020B0604020202020204" pitchFamily="34" charset="0"/>
              </a:rPr>
              <a:t>	(2.17)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С целью обеспечения стабильности работы передачи обычно принимают</a:t>
            </a:r>
            <a:endParaRPr lang="en-US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для плоского ремня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	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									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а для клинового – 	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													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где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– высота поперечного сечения ремня (толщина ремня).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В процессе работы передачи ремень обегает ведущий и ведомый шкивы. Долговечность ремня в заданных условиях его работы</a:t>
            </a:r>
            <a:r>
              <a:rPr lang="ru-RU" altLang="ru-RU" sz="18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характеризует отношение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 /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(в системе СИ его размерность– 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с</a:t>
            </a:r>
            <a:r>
              <a:rPr lang="ru-RU" altLang="ru-RU" sz="2400" b="1" i="1" baseline="30000">
                <a:solidFill>
                  <a:schemeClr val="bg1"/>
                </a:solidFill>
                <a:latin typeface="Times New Roman" panose="02020603050405020304" pitchFamily="18" charset="0"/>
              </a:rPr>
              <a:t>-1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), чем больше величина этого отношения, тем ниже при прочих равных условиях долговечность ремня. Обычно принимают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для плоских ремней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 /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 = (3…5) с</a:t>
            </a:r>
            <a:r>
              <a:rPr lang="ru-RU" altLang="ru-RU" sz="2400" b="1" i="1" baseline="30000">
                <a:solidFill>
                  <a:schemeClr val="bg1"/>
                </a:solidFill>
                <a:latin typeface="Times New Roman" panose="02020603050405020304" pitchFamily="18" charset="0"/>
              </a:rPr>
              <a:t>-1</a:t>
            </a: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,</a:t>
            </a:r>
            <a:endParaRPr lang="ru-RU" altLang="ru-RU" sz="20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для клиновых</a:t>
            </a: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	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 /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 = (20…30) с</a:t>
            </a:r>
            <a:r>
              <a:rPr lang="ru-RU" altLang="ru-RU" sz="2400" b="1" i="1" baseline="30000">
                <a:solidFill>
                  <a:schemeClr val="bg1"/>
                </a:solidFill>
                <a:latin typeface="Times New Roman" panose="02020603050405020304" pitchFamily="18" charset="0"/>
              </a:rPr>
              <a:t>-1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7412" name="Object 5"/>
          <p:cNvGraphicFramePr>
            <a:graphicFrameLocks noChangeAspect="1"/>
          </p:cNvGraphicFramePr>
          <p:nvPr/>
        </p:nvGraphicFramePr>
        <p:xfrm>
          <a:off x="179388" y="188913"/>
          <a:ext cx="810101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Формула" r:id="rId3" imgW="5207000" imgH="457200" progId="Equation.3">
                  <p:embed/>
                </p:oleObj>
              </mc:Choice>
              <mc:Fallback>
                <p:oleObj name="Формула" r:id="rId3" imgW="52070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8913"/>
                        <a:ext cx="8101012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7414" name="Object 7"/>
          <p:cNvGraphicFramePr>
            <a:graphicFrameLocks noChangeAspect="1"/>
          </p:cNvGraphicFramePr>
          <p:nvPr/>
        </p:nvGraphicFramePr>
        <p:xfrm>
          <a:off x="3059113" y="1628775"/>
          <a:ext cx="2449512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Формула" r:id="rId5" imgW="1218671" imgH="241195" progId="Equation.3">
                  <p:embed/>
                </p:oleObj>
              </mc:Choice>
              <mc:Fallback>
                <p:oleObj name="Формула" r:id="rId5" imgW="1218671" imgH="24119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628775"/>
                        <a:ext cx="2449512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Rectangle 10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ru-RU" altLang="ru-RU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7416" name="Object 9"/>
          <p:cNvGraphicFramePr>
            <a:graphicFrameLocks noChangeAspect="1"/>
          </p:cNvGraphicFramePr>
          <p:nvPr/>
        </p:nvGraphicFramePr>
        <p:xfrm>
          <a:off x="2484438" y="2133600"/>
          <a:ext cx="604837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Формула" r:id="rId7" imgW="3035300" imgH="266700" progId="Equation.3">
                  <p:embed/>
                </p:oleObj>
              </mc:Choice>
              <mc:Fallback>
                <p:oleObj name="Формула" r:id="rId7" imgW="3035300" imgH="266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2133600"/>
                        <a:ext cx="6048375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82563"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1363" indent="-284163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 b="1">
                <a:solidFill>
                  <a:schemeClr val="bg1"/>
                </a:solidFill>
                <a:latin typeface="Arial" panose="020B0604020202020204" pitchFamily="34" charset="0"/>
              </a:rPr>
              <a:t>Силовые соотношения в ременной передаче.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В ременной передаче силы нормального давления между поверхностями трения можно создать только за счет предварительного натяжения ремня. При неработающей передаче силы натяжения обеих ветвей будут одинаковыми (обозначим их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0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как на рис 2.3,а). В процессе работы</a:t>
            </a:r>
          </a:p>
        </p:txBody>
      </p:sp>
      <p:pic>
        <p:nvPicPr>
          <p:cNvPr id="18435" name="Picture 5" descr="РП_сил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3" t="6511"/>
          <a:stretch>
            <a:fillRect/>
          </a:stretch>
        </p:blipFill>
        <p:spPr bwMode="auto">
          <a:xfrm>
            <a:off x="0" y="1557338"/>
            <a:ext cx="4572000" cy="282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0" y="4365625"/>
            <a:ext cx="45720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Рис. 2.3. Силы в ременной передаче.</a:t>
            </a:r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4572000" y="1557338"/>
            <a:ext cx="4572000" cy="344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  <a:spcBef>
                <a:spcPct val="500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передачи за счет трения ведущего шкива о ремень набегающая на этот шкив ветвь ремня получает дополнительное натяжение (сила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), а, сбегающая с ведущего шкива, ветвь ремня несколько ослабляется (сила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рис. 2.3,б).</a:t>
            </a:r>
          </a:p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Окружное усилие, передающее рабочую нагрузку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t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 = F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-F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, но, как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 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для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 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передачи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 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вращения  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Ft = 2T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/D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(см. (2.8)), 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0" y="4941888"/>
            <a:ext cx="9144000" cy="1395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lnSpc>
                <a:spcPct val="101000"/>
              </a:lnSpc>
              <a:spcBef>
                <a:spcPts val="7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8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lnSpc>
                <a:spcPct val="101000"/>
              </a:lnSpc>
              <a:spcBef>
                <a:spcPts val="600"/>
              </a:spcBef>
              <a:buClr>
                <a:srgbClr val="A3C145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100000"/>
              <a:buFont typeface="Wingdings" panose="05000000000000000000" pitchFamily="2" charset="2"/>
              <a:buChar char="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lnSpc>
                <a:spcPct val="101000"/>
              </a:lnSpc>
              <a:spcBef>
                <a:spcPts val="500"/>
              </a:spcBef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101000"/>
              </a:lnSpc>
              <a:spcBef>
                <a:spcPts val="500"/>
              </a:spcBef>
              <a:spcAft>
                <a:spcPct val="0"/>
              </a:spcAft>
              <a:buClr>
                <a:srgbClr val="6FA9B7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rgbClr val="FFFFFF"/>
                </a:solidFill>
                <a:latin typeface="Tahoma" panose="020B060403050404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а для поступательно движущихся ветвей ремня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t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 = P / V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, где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– мощность передачи, а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p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средняя скорость движения ремня. Суммарное натяжение ветвей ремня остается неизменным, как в работающей, так и в неработающей передаче, то есть</a:t>
            </a:r>
            <a:r>
              <a:rPr lang="en-US" altLang="ru-RU" sz="20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F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+F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=2F</a:t>
            </a:r>
            <a:r>
              <a:rPr lang="en-US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0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.</a:t>
            </a:r>
            <a:r>
              <a:rPr lang="ru-RU" altLang="ru-RU" sz="18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8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</TotalTime>
  <Words>1030</Words>
  <Application>Microsoft Office PowerPoint</Application>
  <PresentationFormat>Экран (4:3)</PresentationFormat>
  <Paragraphs>141</Paragraphs>
  <Slides>16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Lucida Sans Unicode</vt:lpstr>
      <vt:lpstr>Symbol</vt:lpstr>
      <vt:lpstr>Tahoma</vt:lpstr>
      <vt:lpstr>Times New Roman</vt:lpstr>
      <vt:lpstr>Wingdings</vt:lpstr>
      <vt:lpstr>Тема Office</vt:lpstr>
      <vt:lpstr>1_Тема Office</vt:lpstr>
      <vt:lpstr>Формула</vt:lpstr>
      <vt:lpstr>РЕМЕННЫЕ ПЕРЕДАЧИ. </vt:lpstr>
      <vt:lpstr>Ременные передачи.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Лекция окончена.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Соединения. Лекция № 2. Ременные передачи.</dc:title>
  <dc:creator>Владлен В. Коробков</dc:creator>
  <cp:lastModifiedBy>admin</cp:lastModifiedBy>
  <cp:revision>88</cp:revision>
  <dcterms:modified xsi:type="dcterms:W3CDTF">2017-02-24T18:43:15Z</dcterms:modified>
</cp:coreProperties>
</file>