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22"/>
  </p:notesMasterIdLst>
  <p:sldIdLst>
    <p:sldId id="256" r:id="rId3"/>
    <p:sldId id="257" r:id="rId4"/>
    <p:sldId id="264" r:id="rId5"/>
    <p:sldId id="265" r:id="rId6"/>
    <p:sldId id="275" r:id="rId7"/>
    <p:sldId id="266" r:id="rId8"/>
    <p:sldId id="276" r:id="rId9"/>
    <p:sldId id="267" r:id="rId10"/>
    <p:sldId id="277" r:id="rId11"/>
    <p:sldId id="268" r:id="rId12"/>
    <p:sldId id="269" r:id="rId13"/>
    <p:sldId id="278" r:id="rId14"/>
    <p:sldId id="271" r:id="rId15"/>
    <p:sldId id="272" r:id="rId16"/>
    <p:sldId id="273" r:id="rId17"/>
    <p:sldId id="274" r:id="rId18"/>
    <p:sldId id="279" r:id="rId19"/>
    <p:sldId id="280" r:id="rId20"/>
    <p:sldId id="270" r:id="rId21"/>
  </p:sldIdLst>
  <p:sldSz cx="9144000" cy="6858000" type="screen4x3"/>
  <p:notesSz cx="6858000" cy="9144000"/>
  <p:defaultTextStyle>
    <a:defPPr>
      <a:defRPr lang="en-GB"/>
    </a:defPPr>
    <a:lvl1pPr algn="l" defTabSz="449263" rtl="0" fontAlgn="base">
      <a:lnSpc>
        <a:spcPct val="87000"/>
      </a:lnSpc>
      <a:spcBef>
        <a:spcPct val="0"/>
      </a:spcBef>
      <a:spcAft>
        <a:spcPct val="0"/>
      </a:spcAft>
      <a:buClr>
        <a:srgbClr val="FFFFFF"/>
      </a:buClr>
      <a:buSzPct val="100000"/>
      <a:buFont typeface="Arial" panose="020B0604020202020204" pitchFamily="34" charset="0"/>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457200" algn="l" defTabSz="449263" rtl="0" fontAlgn="base">
      <a:lnSpc>
        <a:spcPct val="87000"/>
      </a:lnSpc>
      <a:spcBef>
        <a:spcPct val="0"/>
      </a:spcBef>
      <a:spcAft>
        <a:spcPct val="0"/>
      </a:spcAft>
      <a:buClr>
        <a:srgbClr val="FFFFFF"/>
      </a:buClr>
      <a:buSzPct val="100000"/>
      <a:buFont typeface="Arial" panose="020B0604020202020204" pitchFamily="34" charset="0"/>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914400" algn="l" defTabSz="449263" rtl="0" fontAlgn="base">
      <a:lnSpc>
        <a:spcPct val="87000"/>
      </a:lnSpc>
      <a:spcBef>
        <a:spcPct val="0"/>
      </a:spcBef>
      <a:spcAft>
        <a:spcPct val="0"/>
      </a:spcAft>
      <a:buClr>
        <a:srgbClr val="FFFFFF"/>
      </a:buClr>
      <a:buSzPct val="100000"/>
      <a:buFont typeface="Arial" panose="020B0604020202020204" pitchFamily="34" charset="0"/>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371600" algn="l" defTabSz="449263" rtl="0" fontAlgn="base">
      <a:lnSpc>
        <a:spcPct val="87000"/>
      </a:lnSpc>
      <a:spcBef>
        <a:spcPct val="0"/>
      </a:spcBef>
      <a:spcAft>
        <a:spcPct val="0"/>
      </a:spcAft>
      <a:buClr>
        <a:srgbClr val="FFFFFF"/>
      </a:buClr>
      <a:buSzPct val="100000"/>
      <a:buFont typeface="Arial" panose="020B0604020202020204" pitchFamily="34" charset="0"/>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1828800" algn="l" defTabSz="449263" rtl="0" fontAlgn="base">
      <a:lnSpc>
        <a:spcPct val="87000"/>
      </a:lnSpc>
      <a:spcBef>
        <a:spcPct val="0"/>
      </a:spcBef>
      <a:spcAft>
        <a:spcPct val="0"/>
      </a:spcAft>
      <a:buClr>
        <a:srgbClr val="FFFFFF"/>
      </a:buClr>
      <a:buSzPct val="100000"/>
      <a:buFont typeface="Arial" panose="020B0604020202020204" pitchFamily="34" charset="0"/>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286000" algn="l" defTabSz="914400" rtl="0" eaLnBrk="1" latinLnBrk="0" hangingPunct="1">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743200" algn="l" defTabSz="914400" rtl="0" eaLnBrk="1" latinLnBrk="0" hangingPunct="1">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200400" algn="l" defTabSz="914400" rtl="0" eaLnBrk="1" latinLnBrk="0" hangingPunct="1">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657600" algn="l" defTabSz="914400" rtl="0" eaLnBrk="1" latinLnBrk="0" hangingPunct="1">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761" autoAdjust="0"/>
  </p:normalViewPr>
  <p:slideViewPr>
    <p:cSldViewPr>
      <p:cViewPr varScale="1">
        <p:scale>
          <a:sx n="110" d="100"/>
          <a:sy n="110" d="100"/>
        </p:scale>
        <p:origin x="1644" y="78"/>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6858000" cy="9144000"/>
          </a:xfrm>
          <a:prstGeom prst="roundRect">
            <a:avLst>
              <a:gd name="adj" fmla="val 23"/>
            </a:avLst>
          </a:prstGeom>
          <a:solidFill>
            <a:srgbClr val="FFFFFF"/>
          </a:solidFill>
          <a:ln>
            <a:noFill/>
          </a:ln>
          <a:effectLst/>
          <a:extLst>
            <a:ext uri="{91240B29-F687-4F45-9708-019B960494DF}">
              <a14:hiddenLine xmlns:a14="http://schemas.microsoft.com/office/drawing/2010/main" w="936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3074" name="AutoShape 2"/>
          <p:cNvSpPr>
            <a:spLocks noChangeArrowheads="1"/>
          </p:cNvSpPr>
          <p:nvPr/>
        </p:nvSpPr>
        <p:spPr bwMode="auto">
          <a:xfrm>
            <a:off x="0" y="0"/>
            <a:ext cx="6858000" cy="91440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3075" name="AutoShape 3"/>
          <p:cNvSpPr>
            <a:spLocks noChangeArrowheads="1"/>
          </p:cNvSpPr>
          <p:nvPr/>
        </p:nvSpPr>
        <p:spPr bwMode="auto">
          <a:xfrm>
            <a:off x="0" y="0"/>
            <a:ext cx="6858000" cy="91440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3076" name="Rectangle 4"/>
          <p:cNvSpPr>
            <a:spLocks noGrp="1" noRot="1" noChangeAspect="1" noChangeArrowheads="1"/>
          </p:cNvSpPr>
          <p:nvPr>
            <p:ph type="sldImg"/>
          </p:nvPr>
        </p:nvSpPr>
        <p:spPr bwMode="auto">
          <a:xfrm>
            <a:off x="0" y="-12503150"/>
            <a:ext cx="0" cy="26392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3077" name="Rectangle 5"/>
          <p:cNvSpPr>
            <a:spLocks noGrp="1" noChangeArrowheads="1"/>
          </p:cNvSpPr>
          <p:nvPr>
            <p:ph type="body"/>
          </p:nvPr>
        </p:nvSpPr>
        <p:spPr bwMode="auto">
          <a:xfrm>
            <a:off x="685800" y="4343400"/>
            <a:ext cx="5480050"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ru-RU" altLang="ru-RU"/>
          </a:p>
        </p:txBody>
      </p:sp>
    </p:spTree>
    <p:extLst>
      <p:ext uri="{BB962C8B-B14F-4D97-AF65-F5344CB8AC3E}">
        <p14:creationId xmlns:p14="http://schemas.microsoft.com/office/powerpoint/2010/main" val="3392423816"/>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7"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9458" name="Rectangle 2"/>
          <p:cNvSpPr txBox="1">
            <a:spLocks noGrp="1" noChangeArrowheads="1"/>
          </p:cNvSpPr>
          <p:nvPr>
            <p:ph type="body"/>
          </p:nvPr>
        </p:nvSpPr>
        <p:spPr bwMode="auto">
          <a:xfrm>
            <a:off x="685800" y="4343400"/>
            <a:ext cx="5481638"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442675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1"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482" name="Rectangle 2"/>
          <p:cNvSpPr txBox="1">
            <a:spLocks noGrp="1" noChangeArrowheads="1"/>
          </p:cNvSpPr>
          <p:nvPr>
            <p:ph type="body"/>
          </p:nvPr>
        </p:nvSpPr>
        <p:spPr bwMode="auto">
          <a:xfrm>
            <a:off x="685800" y="4343400"/>
            <a:ext cx="5481638"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1916957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49"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7650" name="Rectangle 2"/>
          <p:cNvSpPr txBox="1">
            <a:spLocks noGrp="1" noChangeArrowheads="1"/>
          </p:cNvSpPr>
          <p:nvPr>
            <p:ph type="body"/>
          </p:nvPr>
        </p:nvSpPr>
        <p:spPr bwMode="auto">
          <a:xfrm>
            <a:off x="685800" y="4343400"/>
            <a:ext cx="5481638"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10463302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3"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8674" name="Rectangle 2"/>
          <p:cNvSpPr txBox="1">
            <a:spLocks noGrp="1" noChangeArrowheads="1"/>
          </p:cNvSpPr>
          <p:nvPr>
            <p:ph type="body"/>
          </p:nvPr>
        </p:nvSpPr>
        <p:spPr bwMode="auto">
          <a:xfrm>
            <a:off x="685800" y="4343400"/>
            <a:ext cx="5481638"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10873529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7"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9698" name="Rectangle 2"/>
          <p:cNvSpPr txBox="1">
            <a:spLocks noGrp="1" noChangeArrowheads="1"/>
          </p:cNvSpPr>
          <p:nvPr>
            <p:ph type="body"/>
          </p:nvPr>
        </p:nvSpPr>
        <p:spPr bwMode="auto">
          <a:xfrm>
            <a:off x="685800" y="4343400"/>
            <a:ext cx="5481638"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29999923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1"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30722" name="Rectangle 2"/>
          <p:cNvSpPr txBox="1">
            <a:spLocks noGrp="1" noChangeArrowheads="1"/>
          </p:cNvSpPr>
          <p:nvPr>
            <p:ph type="body"/>
          </p:nvPr>
        </p:nvSpPr>
        <p:spPr bwMode="auto">
          <a:xfrm>
            <a:off x="685800" y="4343400"/>
            <a:ext cx="5481638"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40994742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5"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31746" name="Rectangle 2"/>
          <p:cNvSpPr txBox="1">
            <a:spLocks noGrp="1" noChangeArrowheads="1"/>
          </p:cNvSpPr>
          <p:nvPr>
            <p:ph type="body"/>
          </p:nvPr>
        </p:nvSpPr>
        <p:spPr bwMode="auto">
          <a:xfrm>
            <a:off x="685800" y="4343400"/>
            <a:ext cx="5481638"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747215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69"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32770" name="Rectangle 2"/>
          <p:cNvSpPr txBox="1">
            <a:spLocks noGrp="1" noChangeArrowheads="1"/>
          </p:cNvSpPr>
          <p:nvPr>
            <p:ph type="body"/>
          </p:nvPr>
        </p:nvSpPr>
        <p:spPr bwMode="auto">
          <a:xfrm>
            <a:off x="685800" y="4343400"/>
            <a:ext cx="5481638"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16361971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3"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33794" name="Rectangle 2"/>
          <p:cNvSpPr txBox="1">
            <a:spLocks noGrp="1" noChangeArrowheads="1"/>
          </p:cNvSpPr>
          <p:nvPr>
            <p:ph type="body"/>
          </p:nvPr>
        </p:nvSpPr>
        <p:spPr bwMode="auto">
          <a:xfrm>
            <a:off x="685800" y="4343400"/>
            <a:ext cx="5481638"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1822432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Номер слайда 3"/>
          <p:cNvSpPr>
            <a:spLocks noGrp="1"/>
          </p:cNvSpPr>
          <p:nvPr>
            <p:ph type="sldNum" idx="10"/>
          </p:nvPr>
        </p:nvSpPr>
        <p:spPr/>
        <p:txBody>
          <a:bodyPr/>
          <a:lstStyle>
            <a:lvl1pPr>
              <a:defRPr/>
            </a:lvl1pPr>
          </a:lstStyle>
          <a:p>
            <a:fld id="{040FA4B5-E9E8-4D34-9EBE-65D6B0DECDF5}" type="slidenum">
              <a:rPr lang="en-GB" altLang="ru-RU"/>
              <a:pPr/>
              <a:t>‹#›</a:t>
            </a:fld>
            <a:endParaRPr lang="en-GB" altLang="ru-RU"/>
          </a:p>
        </p:txBody>
      </p:sp>
    </p:spTree>
    <p:extLst>
      <p:ext uri="{BB962C8B-B14F-4D97-AF65-F5344CB8AC3E}">
        <p14:creationId xmlns:p14="http://schemas.microsoft.com/office/powerpoint/2010/main" val="761499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Номер слайда 3"/>
          <p:cNvSpPr>
            <a:spLocks noGrp="1"/>
          </p:cNvSpPr>
          <p:nvPr>
            <p:ph type="sldNum" idx="10"/>
          </p:nvPr>
        </p:nvSpPr>
        <p:spPr/>
        <p:txBody>
          <a:bodyPr/>
          <a:lstStyle>
            <a:lvl1pPr>
              <a:defRPr/>
            </a:lvl1pPr>
          </a:lstStyle>
          <a:p>
            <a:fld id="{B2E0FFA9-B3EB-4BB1-8804-B1E682C3502D}" type="slidenum">
              <a:rPr lang="en-GB" altLang="ru-RU"/>
              <a:pPr/>
              <a:t>‹#›</a:t>
            </a:fld>
            <a:endParaRPr lang="en-GB" altLang="ru-RU"/>
          </a:p>
        </p:txBody>
      </p:sp>
    </p:spTree>
    <p:extLst>
      <p:ext uri="{BB962C8B-B14F-4D97-AF65-F5344CB8AC3E}">
        <p14:creationId xmlns:p14="http://schemas.microsoft.com/office/powerpoint/2010/main" val="1900510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02425" y="-263525"/>
            <a:ext cx="2133600" cy="636111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301625" y="-263525"/>
            <a:ext cx="6248400" cy="636111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Номер слайда 3"/>
          <p:cNvSpPr>
            <a:spLocks noGrp="1"/>
          </p:cNvSpPr>
          <p:nvPr>
            <p:ph type="sldNum" idx="10"/>
          </p:nvPr>
        </p:nvSpPr>
        <p:spPr/>
        <p:txBody>
          <a:bodyPr/>
          <a:lstStyle>
            <a:lvl1pPr>
              <a:defRPr/>
            </a:lvl1pPr>
          </a:lstStyle>
          <a:p>
            <a:fld id="{B535BE11-AD5A-42A6-877F-C3D9C24B27BD}" type="slidenum">
              <a:rPr lang="en-GB" altLang="ru-RU"/>
              <a:pPr/>
              <a:t>‹#›</a:t>
            </a:fld>
            <a:endParaRPr lang="en-GB" altLang="ru-RU"/>
          </a:p>
        </p:txBody>
      </p:sp>
    </p:spTree>
    <p:extLst>
      <p:ext uri="{BB962C8B-B14F-4D97-AF65-F5344CB8AC3E}">
        <p14:creationId xmlns:p14="http://schemas.microsoft.com/office/powerpoint/2010/main" val="38491191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625" y="-263525"/>
            <a:ext cx="8534400" cy="2119313"/>
          </a:xfrm>
        </p:spPr>
        <p:txBody>
          <a:bodyPr/>
          <a:lstStyle/>
          <a:p>
            <a:r>
              <a:rPr lang="ru-RU"/>
              <a:t>Образец заголовка</a:t>
            </a:r>
          </a:p>
        </p:txBody>
      </p:sp>
      <p:sp>
        <p:nvSpPr>
          <p:cNvPr id="3" name="Текст 2"/>
          <p:cNvSpPr>
            <a:spLocks noGrp="1"/>
          </p:cNvSpPr>
          <p:nvPr>
            <p:ph type="body" sz="half" idx="1"/>
          </p:nvPr>
        </p:nvSpPr>
        <p:spPr>
          <a:xfrm>
            <a:off x="301625" y="1600200"/>
            <a:ext cx="4191000" cy="44973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5025" y="1600200"/>
            <a:ext cx="4191000" cy="44973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Номер слайда 4"/>
          <p:cNvSpPr>
            <a:spLocks noGrp="1"/>
          </p:cNvSpPr>
          <p:nvPr>
            <p:ph type="sldNum" idx="10"/>
          </p:nvPr>
        </p:nvSpPr>
        <p:spPr>
          <a:xfrm>
            <a:off x="6553200" y="6245225"/>
            <a:ext cx="2282825" cy="471488"/>
          </a:xfrm>
        </p:spPr>
        <p:txBody>
          <a:bodyPr/>
          <a:lstStyle>
            <a:lvl1pPr>
              <a:defRPr/>
            </a:lvl1pPr>
          </a:lstStyle>
          <a:p>
            <a:fld id="{CB69CD8B-FB50-4FC8-B072-2DD342425B5B}" type="slidenum">
              <a:rPr lang="en-GB" altLang="ru-RU"/>
              <a:pPr/>
              <a:t>‹#›</a:t>
            </a:fld>
            <a:endParaRPr lang="en-GB" altLang="ru-RU"/>
          </a:p>
        </p:txBody>
      </p:sp>
    </p:spTree>
    <p:extLst>
      <p:ext uri="{BB962C8B-B14F-4D97-AF65-F5344CB8AC3E}">
        <p14:creationId xmlns:p14="http://schemas.microsoft.com/office/powerpoint/2010/main" val="2053543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Номер слайда 3"/>
          <p:cNvSpPr>
            <a:spLocks noGrp="1"/>
          </p:cNvSpPr>
          <p:nvPr>
            <p:ph type="sldNum" idx="10"/>
          </p:nvPr>
        </p:nvSpPr>
        <p:spPr/>
        <p:txBody>
          <a:bodyPr/>
          <a:lstStyle>
            <a:lvl1pPr>
              <a:defRPr/>
            </a:lvl1pPr>
          </a:lstStyle>
          <a:p>
            <a:fld id="{54440966-0028-44AF-83E4-E9097D2B0BEE}" type="slidenum">
              <a:rPr lang="en-GB" altLang="ru-RU"/>
              <a:pPr/>
              <a:t>‹#›</a:t>
            </a:fld>
            <a:endParaRPr lang="en-GB" altLang="ru-RU"/>
          </a:p>
        </p:txBody>
      </p:sp>
    </p:spTree>
    <p:extLst>
      <p:ext uri="{BB962C8B-B14F-4D97-AF65-F5344CB8AC3E}">
        <p14:creationId xmlns:p14="http://schemas.microsoft.com/office/powerpoint/2010/main" val="618906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Номер слайда 3"/>
          <p:cNvSpPr>
            <a:spLocks noGrp="1"/>
          </p:cNvSpPr>
          <p:nvPr>
            <p:ph type="sldNum" idx="10"/>
          </p:nvPr>
        </p:nvSpPr>
        <p:spPr/>
        <p:txBody>
          <a:bodyPr/>
          <a:lstStyle>
            <a:lvl1pPr>
              <a:defRPr/>
            </a:lvl1pPr>
          </a:lstStyle>
          <a:p>
            <a:fld id="{4870E00B-08DC-46EE-8609-EF010A5C6505}" type="slidenum">
              <a:rPr lang="en-GB" altLang="ru-RU"/>
              <a:pPr/>
              <a:t>‹#›</a:t>
            </a:fld>
            <a:endParaRPr lang="en-GB" altLang="ru-RU"/>
          </a:p>
        </p:txBody>
      </p:sp>
    </p:spTree>
    <p:extLst>
      <p:ext uri="{BB962C8B-B14F-4D97-AF65-F5344CB8AC3E}">
        <p14:creationId xmlns:p14="http://schemas.microsoft.com/office/powerpoint/2010/main" val="31536951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lstStyle>
            <a:lvl1pPr>
              <a:defRPr sz="6000"/>
            </a:lvl1pPr>
          </a:lstStyle>
          <a:p>
            <a:r>
              <a:rPr lang="ru-RU"/>
              <a:t>Образец заголовка</a:t>
            </a:r>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a:t>Образец текста</a:t>
            </a:r>
          </a:p>
        </p:txBody>
      </p:sp>
      <p:sp>
        <p:nvSpPr>
          <p:cNvPr id="4" name="Номер слайда 3"/>
          <p:cNvSpPr>
            <a:spLocks noGrp="1"/>
          </p:cNvSpPr>
          <p:nvPr>
            <p:ph type="sldNum" idx="10"/>
          </p:nvPr>
        </p:nvSpPr>
        <p:spPr/>
        <p:txBody>
          <a:bodyPr/>
          <a:lstStyle>
            <a:lvl1pPr>
              <a:defRPr/>
            </a:lvl1pPr>
          </a:lstStyle>
          <a:p>
            <a:fld id="{310B0F20-1FD5-4118-AB1C-9FF338A5FA24}" type="slidenum">
              <a:rPr lang="en-GB" altLang="ru-RU"/>
              <a:pPr/>
              <a:t>‹#›</a:t>
            </a:fld>
            <a:endParaRPr lang="en-GB" altLang="ru-RU"/>
          </a:p>
        </p:txBody>
      </p:sp>
    </p:spTree>
    <p:extLst>
      <p:ext uri="{BB962C8B-B14F-4D97-AF65-F5344CB8AC3E}">
        <p14:creationId xmlns:p14="http://schemas.microsoft.com/office/powerpoint/2010/main" val="28785591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4963"/>
            <a:ext cx="4035425" cy="452437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5025" y="1604963"/>
            <a:ext cx="4035425" cy="452437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Номер слайда 4"/>
          <p:cNvSpPr>
            <a:spLocks noGrp="1"/>
          </p:cNvSpPr>
          <p:nvPr>
            <p:ph type="sldNum" idx="10"/>
          </p:nvPr>
        </p:nvSpPr>
        <p:spPr/>
        <p:txBody>
          <a:bodyPr/>
          <a:lstStyle>
            <a:lvl1pPr>
              <a:defRPr/>
            </a:lvl1pPr>
          </a:lstStyle>
          <a:p>
            <a:fld id="{18AF135F-6551-4FF8-8A07-87E81B2631C7}" type="slidenum">
              <a:rPr lang="en-GB" altLang="ru-RU"/>
              <a:pPr/>
              <a:t>‹#›</a:t>
            </a:fld>
            <a:endParaRPr lang="en-GB" altLang="ru-RU"/>
          </a:p>
        </p:txBody>
      </p:sp>
    </p:spTree>
    <p:extLst>
      <p:ext uri="{BB962C8B-B14F-4D97-AF65-F5344CB8AC3E}">
        <p14:creationId xmlns:p14="http://schemas.microsoft.com/office/powerpoint/2010/main" val="8803619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a:t>Образец заголовка</a:t>
            </a:r>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Номер слайда 6"/>
          <p:cNvSpPr>
            <a:spLocks noGrp="1"/>
          </p:cNvSpPr>
          <p:nvPr>
            <p:ph type="sldNum" idx="10"/>
          </p:nvPr>
        </p:nvSpPr>
        <p:spPr/>
        <p:txBody>
          <a:bodyPr/>
          <a:lstStyle>
            <a:lvl1pPr>
              <a:defRPr/>
            </a:lvl1pPr>
          </a:lstStyle>
          <a:p>
            <a:fld id="{51059E00-B0B9-4C52-9FC9-CC1522D6F829}" type="slidenum">
              <a:rPr lang="en-GB" altLang="ru-RU"/>
              <a:pPr/>
              <a:t>‹#›</a:t>
            </a:fld>
            <a:endParaRPr lang="en-GB" altLang="ru-RU"/>
          </a:p>
        </p:txBody>
      </p:sp>
    </p:spTree>
    <p:extLst>
      <p:ext uri="{BB962C8B-B14F-4D97-AF65-F5344CB8AC3E}">
        <p14:creationId xmlns:p14="http://schemas.microsoft.com/office/powerpoint/2010/main" val="13679403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Номер слайда 2"/>
          <p:cNvSpPr>
            <a:spLocks noGrp="1"/>
          </p:cNvSpPr>
          <p:nvPr>
            <p:ph type="sldNum" idx="10"/>
          </p:nvPr>
        </p:nvSpPr>
        <p:spPr/>
        <p:txBody>
          <a:bodyPr/>
          <a:lstStyle>
            <a:lvl1pPr>
              <a:defRPr/>
            </a:lvl1pPr>
          </a:lstStyle>
          <a:p>
            <a:fld id="{EC74BAC9-E1B5-46C6-8EA1-1A51356EDA72}" type="slidenum">
              <a:rPr lang="en-GB" altLang="ru-RU"/>
              <a:pPr/>
              <a:t>‹#›</a:t>
            </a:fld>
            <a:endParaRPr lang="en-GB" altLang="ru-RU"/>
          </a:p>
        </p:txBody>
      </p:sp>
    </p:spTree>
    <p:extLst>
      <p:ext uri="{BB962C8B-B14F-4D97-AF65-F5344CB8AC3E}">
        <p14:creationId xmlns:p14="http://schemas.microsoft.com/office/powerpoint/2010/main" val="3577309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1"/>
          <p:cNvSpPr>
            <a:spLocks noGrp="1"/>
          </p:cNvSpPr>
          <p:nvPr>
            <p:ph type="sldNum" idx="10"/>
          </p:nvPr>
        </p:nvSpPr>
        <p:spPr/>
        <p:txBody>
          <a:bodyPr/>
          <a:lstStyle>
            <a:lvl1pPr>
              <a:defRPr/>
            </a:lvl1pPr>
          </a:lstStyle>
          <a:p>
            <a:fld id="{8CDEF56D-2143-4DC7-AC59-6974FACCAA81}" type="slidenum">
              <a:rPr lang="en-GB" altLang="ru-RU"/>
              <a:pPr/>
              <a:t>‹#›</a:t>
            </a:fld>
            <a:endParaRPr lang="en-GB" altLang="ru-RU"/>
          </a:p>
        </p:txBody>
      </p:sp>
    </p:spTree>
    <p:extLst>
      <p:ext uri="{BB962C8B-B14F-4D97-AF65-F5344CB8AC3E}">
        <p14:creationId xmlns:p14="http://schemas.microsoft.com/office/powerpoint/2010/main" val="2215301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Номер слайда 3"/>
          <p:cNvSpPr>
            <a:spLocks noGrp="1"/>
          </p:cNvSpPr>
          <p:nvPr>
            <p:ph type="sldNum" idx="10"/>
          </p:nvPr>
        </p:nvSpPr>
        <p:spPr/>
        <p:txBody>
          <a:bodyPr/>
          <a:lstStyle>
            <a:lvl1pPr>
              <a:defRPr/>
            </a:lvl1pPr>
          </a:lstStyle>
          <a:p>
            <a:fld id="{6097CA4C-6D14-4183-8CD1-5E07AB39232E}" type="slidenum">
              <a:rPr lang="en-GB" altLang="ru-RU"/>
              <a:pPr/>
              <a:t>‹#›</a:t>
            </a:fld>
            <a:endParaRPr lang="en-GB" altLang="ru-RU"/>
          </a:p>
        </p:txBody>
      </p:sp>
    </p:spTree>
    <p:extLst>
      <p:ext uri="{BB962C8B-B14F-4D97-AF65-F5344CB8AC3E}">
        <p14:creationId xmlns:p14="http://schemas.microsoft.com/office/powerpoint/2010/main" val="10751200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lstStyle>
            <a:lvl1pPr>
              <a:defRPr sz="3200"/>
            </a:lvl1pPr>
          </a:lstStyle>
          <a:p>
            <a:r>
              <a:rPr lang="ru-RU"/>
              <a:t>Образец заголовка</a:t>
            </a:r>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Номер слайда 4"/>
          <p:cNvSpPr>
            <a:spLocks noGrp="1"/>
          </p:cNvSpPr>
          <p:nvPr>
            <p:ph type="sldNum" idx="10"/>
          </p:nvPr>
        </p:nvSpPr>
        <p:spPr/>
        <p:txBody>
          <a:bodyPr/>
          <a:lstStyle>
            <a:lvl1pPr>
              <a:defRPr/>
            </a:lvl1pPr>
          </a:lstStyle>
          <a:p>
            <a:fld id="{BC6B1629-C3FB-4FF3-BE13-3D5348E3F678}" type="slidenum">
              <a:rPr lang="en-GB" altLang="ru-RU"/>
              <a:pPr/>
              <a:t>‹#›</a:t>
            </a:fld>
            <a:endParaRPr lang="en-GB" altLang="ru-RU"/>
          </a:p>
        </p:txBody>
      </p:sp>
    </p:spTree>
    <p:extLst>
      <p:ext uri="{BB962C8B-B14F-4D97-AF65-F5344CB8AC3E}">
        <p14:creationId xmlns:p14="http://schemas.microsoft.com/office/powerpoint/2010/main" val="38221885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lstStyle>
            <a:lvl1pPr>
              <a:defRPr sz="3200"/>
            </a:lvl1pPr>
          </a:lstStyle>
          <a:p>
            <a:r>
              <a:rPr lang="ru-RU"/>
              <a:t>Образец заголовка</a:t>
            </a:r>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Номер слайда 4"/>
          <p:cNvSpPr>
            <a:spLocks noGrp="1"/>
          </p:cNvSpPr>
          <p:nvPr>
            <p:ph type="sldNum" idx="10"/>
          </p:nvPr>
        </p:nvSpPr>
        <p:spPr/>
        <p:txBody>
          <a:bodyPr/>
          <a:lstStyle>
            <a:lvl1pPr>
              <a:defRPr/>
            </a:lvl1pPr>
          </a:lstStyle>
          <a:p>
            <a:fld id="{6595AB2F-74D2-4F9D-97F5-CB72FFB19C6B}" type="slidenum">
              <a:rPr lang="en-GB" altLang="ru-RU"/>
              <a:pPr/>
              <a:t>‹#›</a:t>
            </a:fld>
            <a:endParaRPr lang="en-GB" altLang="ru-RU"/>
          </a:p>
        </p:txBody>
      </p:sp>
    </p:spTree>
    <p:extLst>
      <p:ext uri="{BB962C8B-B14F-4D97-AF65-F5344CB8AC3E}">
        <p14:creationId xmlns:p14="http://schemas.microsoft.com/office/powerpoint/2010/main" val="14993877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Номер слайда 3"/>
          <p:cNvSpPr>
            <a:spLocks noGrp="1"/>
          </p:cNvSpPr>
          <p:nvPr>
            <p:ph type="sldNum" idx="10"/>
          </p:nvPr>
        </p:nvSpPr>
        <p:spPr/>
        <p:txBody>
          <a:bodyPr/>
          <a:lstStyle>
            <a:lvl1pPr>
              <a:defRPr/>
            </a:lvl1pPr>
          </a:lstStyle>
          <a:p>
            <a:fld id="{92D67955-99A8-496B-A5E8-F61324F9EFF4}" type="slidenum">
              <a:rPr lang="en-GB" altLang="ru-RU"/>
              <a:pPr/>
              <a:t>‹#›</a:t>
            </a:fld>
            <a:endParaRPr lang="en-GB" altLang="ru-RU"/>
          </a:p>
        </p:txBody>
      </p:sp>
    </p:spTree>
    <p:extLst>
      <p:ext uri="{BB962C8B-B14F-4D97-AF65-F5344CB8AC3E}">
        <p14:creationId xmlns:p14="http://schemas.microsoft.com/office/powerpoint/2010/main" val="25527264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4638" y="1377950"/>
            <a:ext cx="2055812" cy="475138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1377950"/>
            <a:ext cx="6015038" cy="475138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Номер слайда 3"/>
          <p:cNvSpPr>
            <a:spLocks noGrp="1"/>
          </p:cNvSpPr>
          <p:nvPr>
            <p:ph type="sldNum" idx="10"/>
          </p:nvPr>
        </p:nvSpPr>
        <p:spPr/>
        <p:txBody>
          <a:bodyPr/>
          <a:lstStyle>
            <a:lvl1pPr>
              <a:defRPr/>
            </a:lvl1pPr>
          </a:lstStyle>
          <a:p>
            <a:fld id="{B9019806-7AF1-4AA3-BB0E-FB4377A35C5A}" type="slidenum">
              <a:rPr lang="en-GB" altLang="ru-RU"/>
              <a:pPr/>
              <a:t>‹#›</a:t>
            </a:fld>
            <a:endParaRPr lang="en-GB" altLang="ru-RU"/>
          </a:p>
        </p:txBody>
      </p:sp>
    </p:spTree>
    <p:extLst>
      <p:ext uri="{BB962C8B-B14F-4D97-AF65-F5344CB8AC3E}">
        <p14:creationId xmlns:p14="http://schemas.microsoft.com/office/powerpoint/2010/main" val="4168946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a:t>Образец текста</a:t>
            </a:r>
          </a:p>
        </p:txBody>
      </p:sp>
      <p:sp>
        <p:nvSpPr>
          <p:cNvPr id="4" name="Номер слайда 3"/>
          <p:cNvSpPr>
            <a:spLocks noGrp="1"/>
          </p:cNvSpPr>
          <p:nvPr>
            <p:ph type="sldNum" idx="10"/>
          </p:nvPr>
        </p:nvSpPr>
        <p:spPr/>
        <p:txBody>
          <a:bodyPr/>
          <a:lstStyle>
            <a:lvl1pPr>
              <a:defRPr/>
            </a:lvl1pPr>
          </a:lstStyle>
          <a:p>
            <a:fld id="{0E7BD8E3-F146-4231-AA2A-FF3A0020B2B8}" type="slidenum">
              <a:rPr lang="en-GB" altLang="ru-RU"/>
              <a:pPr/>
              <a:t>‹#›</a:t>
            </a:fld>
            <a:endParaRPr lang="en-GB" altLang="ru-RU"/>
          </a:p>
        </p:txBody>
      </p:sp>
    </p:spTree>
    <p:extLst>
      <p:ext uri="{BB962C8B-B14F-4D97-AF65-F5344CB8AC3E}">
        <p14:creationId xmlns:p14="http://schemas.microsoft.com/office/powerpoint/2010/main" val="422252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301625" y="1600200"/>
            <a:ext cx="4191000" cy="44973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5025" y="1600200"/>
            <a:ext cx="4191000" cy="44973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Номер слайда 4"/>
          <p:cNvSpPr>
            <a:spLocks noGrp="1"/>
          </p:cNvSpPr>
          <p:nvPr>
            <p:ph type="sldNum" idx="10"/>
          </p:nvPr>
        </p:nvSpPr>
        <p:spPr/>
        <p:txBody>
          <a:bodyPr/>
          <a:lstStyle>
            <a:lvl1pPr>
              <a:defRPr/>
            </a:lvl1pPr>
          </a:lstStyle>
          <a:p>
            <a:fld id="{B8E929E6-323C-402D-B3B8-140B3A0C73A4}" type="slidenum">
              <a:rPr lang="en-GB" altLang="ru-RU"/>
              <a:pPr/>
              <a:t>‹#›</a:t>
            </a:fld>
            <a:endParaRPr lang="en-GB" altLang="ru-RU"/>
          </a:p>
        </p:txBody>
      </p:sp>
    </p:spTree>
    <p:extLst>
      <p:ext uri="{BB962C8B-B14F-4D97-AF65-F5344CB8AC3E}">
        <p14:creationId xmlns:p14="http://schemas.microsoft.com/office/powerpoint/2010/main" val="3853720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a:t>Образец заголовка</a:t>
            </a:r>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Номер слайда 6"/>
          <p:cNvSpPr>
            <a:spLocks noGrp="1"/>
          </p:cNvSpPr>
          <p:nvPr>
            <p:ph type="sldNum" idx="10"/>
          </p:nvPr>
        </p:nvSpPr>
        <p:spPr/>
        <p:txBody>
          <a:bodyPr/>
          <a:lstStyle>
            <a:lvl1pPr>
              <a:defRPr/>
            </a:lvl1pPr>
          </a:lstStyle>
          <a:p>
            <a:fld id="{1CB986C6-C59F-4937-9FBA-2BD2278596A0}" type="slidenum">
              <a:rPr lang="en-GB" altLang="ru-RU"/>
              <a:pPr/>
              <a:t>‹#›</a:t>
            </a:fld>
            <a:endParaRPr lang="en-GB" altLang="ru-RU"/>
          </a:p>
        </p:txBody>
      </p:sp>
    </p:spTree>
    <p:extLst>
      <p:ext uri="{BB962C8B-B14F-4D97-AF65-F5344CB8AC3E}">
        <p14:creationId xmlns:p14="http://schemas.microsoft.com/office/powerpoint/2010/main" val="3557536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Номер слайда 2"/>
          <p:cNvSpPr>
            <a:spLocks noGrp="1"/>
          </p:cNvSpPr>
          <p:nvPr>
            <p:ph type="sldNum" idx="10"/>
          </p:nvPr>
        </p:nvSpPr>
        <p:spPr/>
        <p:txBody>
          <a:bodyPr/>
          <a:lstStyle>
            <a:lvl1pPr>
              <a:defRPr/>
            </a:lvl1pPr>
          </a:lstStyle>
          <a:p>
            <a:fld id="{D413B3C0-1244-4374-8934-F5BA1E9640ED}" type="slidenum">
              <a:rPr lang="en-GB" altLang="ru-RU"/>
              <a:pPr/>
              <a:t>‹#›</a:t>
            </a:fld>
            <a:endParaRPr lang="en-GB" altLang="ru-RU"/>
          </a:p>
        </p:txBody>
      </p:sp>
    </p:spTree>
    <p:extLst>
      <p:ext uri="{BB962C8B-B14F-4D97-AF65-F5344CB8AC3E}">
        <p14:creationId xmlns:p14="http://schemas.microsoft.com/office/powerpoint/2010/main" val="2704167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омер слайда 1"/>
          <p:cNvSpPr>
            <a:spLocks noGrp="1"/>
          </p:cNvSpPr>
          <p:nvPr>
            <p:ph type="sldNum" idx="10"/>
          </p:nvPr>
        </p:nvSpPr>
        <p:spPr/>
        <p:txBody>
          <a:bodyPr/>
          <a:lstStyle>
            <a:lvl1pPr>
              <a:defRPr/>
            </a:lvl1pPr>
          </a:lstStyle>
          <a:p>
            <a:fld id="{EFDC93C9-1969-4D91-9C43-085C1F8A0790}" type="slidenum">
              <a:rPr lang="en-GB" altLang="ru-RU"/>
              <a:pPr/>
              <a:t>‹#›</a:t>
            </a:fld>
            <a:endParaRPr lang="en-GB" altLang="ru-RU"/>
          </a:p>
        </p:txBody>
      </p:sp>
    </p:spTree>
    <p:extLst>
      <p:ext uri="{BB962C8B-B14F-4D97-AF65-F5344CB8AC3E}">
        <p14:creationId xmlns:p14="http://schemas.microsoft.com/office/powerpoint/2010/main" val="125501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Номер слайда 4"/>
          <p:cNvSpPr>
            <a:spLocks noGrp="1"/>
          </p:cNvSpPr>
          <p:nvPr>
            <p:ph type="sldNum" idx="10"/>
          </p:nvPr>
        </p:nvSpPr>
        <p:spPr/>
        <p:txBody>
          <a:bodyPr/>
          <a:lstStyle>
            <a:lvl1pPr>
              <a:defRPr/>
            </a:lvl1pPr>
          </a:lstStyle>
          <a:p>
            <a:fld id="{F7520F90-D94E-43C1-830F-BB681B00783A}" type="slidenum">
              <a:rPr lang="en-GB" altLang="ru-RU"/>
              <a:pPr/>
              <a:t>‹#›</a:t>
            </a:fld>
            <a:endParaRPr lang="en-GB" altLang="ru-RU"/>
          </a:p>
        </p:txBody>
      </p:sp>
    </p:spTree>
    <p:extLst>
      <p:ext uri="{BB962C8B-B14F-4D97-AF65-F5344CB8AC3E}">
        <p14:creationId xmlns:p14="http://schemas.microsoft.com/office/powerpoint/2010/main" val="2393346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Номер слайда 4"/>
          <p:cNvSpPr>
            <a:spLocks noGrp="1"/>
          </p:cNvSpPr>
          <p:nvPr>
            <p:ph type="sldNum" idx="10"/>
          </p:nvPr>
        </p:nvSpPr>
        <p:spPr/>
        <p:txBody>
          <a:bodyPr/>
          <a:lstStyle>
            <a:lvl1pPr>
              <a:defRPr/>
            </a:lvl1pPr>
          </a:lstStyle>
          <a:p>
            <a:fld id="{DC133FCC-87B9-4D35-94A2-1F7E18D1A5AD}" type="slidenum">
              <a:rPr lang="en-GB" altLang="ru-RU"/>
              <a:pPr/>
              <a:t>‹#›</a:t>
            </a:fld>
            <a:endParaRPr lang="en-GB" altLang="ru-RU"/>
          </a:p>
        </p:txBody>
      </p:sp>
    </p:spTree>
    <p:extLst>
      <p:ext uri="{BB962C8B-B14F-4D97-AF65-F5344CB8AC3E}">
        <p14:creationId xmlns:p14="http://schemas.microsoft.com/office/powerpoint/2010/main" val="237060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5A5C6C"/>
            </a:gs>
            <a:gs pos="100000">
              <a:srgbClr val="515361"/>
            </a:gs>
          </a:gsLst>
          <a:lin ang="5400000" scaled="1"/>
        </a:gradFill>
        <a:effectLst/>
      </p:bgPr>
    </p:bg>
    <p:spTree>
      <p:nvGrpSpPr>
        <p:cNvPr id="1" name=""/>
        <p:cNvGrpSpPr/>
        <p:nvPr/>
      </p:nvGrpSpPr>
      <p:grpSpPr>
        <a:xfrm>
          <a:off x="0" y="0"/>
          <a:ext cx="0" cy="0"/>
          <a:chOff x="0" y="0"/>
          <a:chExt cx="0" cy="0"/>
        </a:xfrm>
      </p:grpSpPr>
      <p:grpSp>
        <p:nvGrpSpPr>
          <p:cNvPr id="1025" name="Group 1"/>
          <p:cNvGrpSpPr>
            <a:grpSpLocks/>
          </p:cNvGrpSpPr>
          <p:nvPr/>
        </p:nvGrpSpPr>
        <p:grpSpPr bwMode="auto">
          <a:xfrm>
            <a:off x="6350" y="1422400"/>
            <a:ext cx="9137650" cy="5432425"/>
            <a:chOff x="4" y="896"/>
            <a:chExt cx="5756" cy="3422"/>
          </a:xfrm>
        </p:grpSpPr>
        <p:grpSp>
          <p:nvGrpSpPr>
            <p:cNvPr id="1026" name="Group 2"/>
            <p:cNvGrpSpPr>
              <a:grpSpLocks/>
            </p:cNvGrpSpPr>
            <p:nvPr/>
          </p:nvGrpSpPr>
          <p:grpSpPr bwMode="auto">
            <a:xfrm>
              <a:off x="20" y="896"/>
              <a:ext cx="5740" cy="3422"/>
              <a:chOff x="20" y="896"/>
              <a:chExt cx="5740" cy="3422"/>
            </a:xfrm>
          </p:grpSpPr>
          <p:sp>
            <p:nvSpPr>
              <p:cNvPr id="1027" name="AutoShape 3"/>
              <p:cNvSpPr>
                <a:spLocks noChangeArrowheads="1"/>
              </p:cNvSpPr>
              <p:nvPr/>
            </p:nvSpPr>
            <p:spPr bwMode="auto">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 name="T42" fmla="*/ 0 w 2815"/>
                  <a:gd name="T43" fmla="*/ 0 h 2110"/>
                  <a:gd name="T44" fmla="*/ 2815 w 2815"/>
                  <a:gd name="T45" fmla="*/ 2110 h 2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T42" t="T43" r="T44" b="T45"/>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12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28" name="AutoShape 4"/>
              <p:cNvSpPr>
                <a:spLocks noChangeArrowheads="1"/>
              </p:cNvSpPr>
              <p:nvPr/>
            </p:nvSpPr>
            <p:spPr bwMode="auto">
              <a:xfrm>
                <a:off x="672" y="1116"/>
                <a:ext cx="3965"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 name="T66" fmla="*/ 0 w 3966"/>
                  <a:gd name="T67" fmla="*/ 0 h 2366"/>
                  <a:gd name="T68" fmla="*/ 3966 w 3966"/>
                  <a:gd name="T69" fmla="*/ 2366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T66" t="T67" r="T68" b="T69"/>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6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29" name="AutoShape 5"/>
              <p:cNvSpPr>
                <a:spLocks noChangeArrowheads="1"/>
              </p:cNvSpPr>
              <p:nvPr/>
            </p:nvSpPr>
            <p:spPr bwMode="auto">
              <a:xfrm>
                <a:off x="20" y="1069"/>
                <a:ext cx="5731" cy="3106"/>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 name="T54" fmla="*/ 0 w 5732"/>
                  <a:gd name="T55" fmla="*/ 0 h 3107"/>
                  <a:gd name="T56" fmla="*/ 5732 w 5732"/>
                  <a:gd name="T57" fmla="*/ 3107 h 3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T54" t="T55" r="T56" b="T57"/>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6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30" name="AutoShape 6"/>
              <p:cNvSpPr>
                <a:spLocks noChangeArrowheads="1"/>
              </p:cNvSpPr>
              <p:nvPr/>
            </p:nvSpPr>
            <p:spPr bwMode="auto">
              <a:xfrm>
                <a:off x="242" y="1145"/>
                <a:ext cx="5511" cy="2759"/>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 name="T70" fmla="*/ 0 w 5512"/>
                  <a:gd name="T71" fmla="*/ 0 h 2760"/>
                  <a:gd name="T72" fmla="*/ 5512 w 5512"/>
                  <a:gd name="T73" fmla="*/ 2760 h 2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T70" t="T71" r="T72" b="T73"/>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12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31" name="AutoShape 7"/>
              <p:cNvSpPr>
                <a:spLocks noChangeArrowheads="1"/>
              </p:cNvSpPr>
              <p:nvPr/>
            </p:nvSpPr>
            <p:spPr bwMode="auto">
              <a:xfrm>
                <a:off x="4839"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 name="T22" fmla="*/ 0 w 790"/>
                  <a:gd name="T23" fmla="*/ 0 h 1189"/>
                  <a:gd name="T24" fmla="*/ 790 w 790"/>
                  <a:gd name="T25" fmla="*/ 1189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T22" t="T23" r="T24" b="T25"/>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12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32" name="AutoShape 8"/>
              <p:cNvSpPr>
                <a:spLocks noChangeArrowheads="1"/>
              </p:cNvSpPr>
              <p:nvPr/>
            </p:nvSpPr>
            <p:spPr bwMode="auto">
              <a:xfrm>
                <a:off x="5172"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 name="T14" fmla="*/ 0 w 579"/>
                  <a:gd name="T15" fmla="*/ 0 h 1117"/>
                  <a:gd name="T16" fmla="*/ 579 w 579"/>
                  <a:gd name="T17" fmla="*/ 1117 h 1117"/>
                </a:gdLst>
                <a:ahLst/>
                <a:cxnLst>
                  <a:cxn ang="0">
                    <a:pos x="T0" y="T1"/>
                  </a:cxn>
                  <a:cxn ang="0">
                    <a:pos x="T2" y="T3"/>
                  </a:cxn>
                  <a:cxn ang="0">
                    <a:pos x="T4" y="T5"/>
                  </a:cxn>
                  <a:cxn ang="0">
                    <a:pos x="T6" y="T7"/>
                  </a:cxn>
                  <a:cxn ang="0">
                    <a:pos x="T8" y="T9"/>
                  </a:cxn>
                  <a:cxn ang="0">
                    <a:pos x="T10" y="T11"/>
                  </a:cxn>
                  <a:cxn ang="0">
                    <a:pos x="T12" y="T13"/>
                  </a:cxn>
                </a:cxnLst>
                <a:rect l="T14" t="T15" r="T16" b="T17"/>
                <a:pathLst>
                  <a:path w="579" h="1117">
                    <a:moveTo>
                      <a:pt x="0" y="0"/>
                    </a:moveTo>
                    <a:lnTo>
                      <a:pt x="128" y="328"/>
                    </a:lnTo>
                    <a:lnTo>
                      <a:pt x="9" y="659"/>
                    </a:lnTo>
                    <a:lnTo>
                      <a:pt x="40" y="763"/>
                    </a:lnTo>
                    <a:lnTo>
                      <a:pt x="234" y="739"/>
                    </a:lnTo>
                    <a:lnTo>
                      <a:pt x="344" y="1055"/>
                    </a:lnTo>
                    <a:lnTo>
                      <a:pt x="579" y="1117"/>
                    </a:lnTo>
                  </a:path>
                </a:pathLst>
              </a:custGeom>
              <a:noFill/>
              <a:ln w="1656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33" name="AutoShape 9"/>
              <p:cNvSpPr>
                <a:spLocks noChangeArrowheads="1"/>
              </p:cNvSpPr>
              <p:nvPr/>
            </p:nvSpPr>
            <p:spPr bwMode="auto">
              <a:xfrm>
                <a:off x="3290" y="968"/>
                <a:ext cx="2471" cy="2395"/>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 name="T52" fmla="*/ 0 w 2471"/>
                  <a:gd name="T53" fmla="*/ 0 h 2396"/>
                  <a:gd name="T54" fmla="*/ 2471 w 2471"/>
                  <a:gd name="T55" fmla="*/ 2396 h 2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T52" t="T53" r="T54" b="T55"/>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6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34" name="AutoShape 10"/>
              <p:cNvSpPr>
                <a:spLocks noChangeArrowheads="1"/>
              </p:cNvSpPr>
              <p:nvPr/>
            </p:nvSpPr>
            <p:spPr bwMode="auto">
              <a:xfrm>
                <a:off x="2365"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 name="T34" fmla="*/ 0 w 1399"/>
                  <a:gd name="T35" fmla="*/ 0 h 1349"/>
                  <a:gd name="T36" fmla="*/ 1399 w 1399"/>
                  <a:gd name="T37" fmla="*/ 1349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T34" t="T35" r="T36" b="T37"/>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64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35" name="AutoShape 11"/>
              <p:cNvSpPr>
                <a:spLocks noChangeArrowheads="1"/>
              </p:cNvSpPr>
              <p:nvPr/>
            </p:nvSpPr>
            <p:spPr bwMode="auto">
              <a:xfrm>
                <a:off x="4274"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 name="T38" fmla="*/ 0 w 1256"/>
                  <a:gd name="T39" fmla="*/ 0 h 810"/>
                  <a:gd name="T40" fmla="*/ 1256 w 1256"/>
                  <a:gd name="T41" fmla="*/ 810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T38" t="T39" r="T40" b="T41"/>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64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36" name="AutoShape 12"/>
              <p:cNvSpPr>
                <a:spLocks noChangeArrowheads="1"/>
              </p:cNvSpPr>
              <p:nvPr/>
            </p:nvSpPr>
            <p:spPr bwMode="auto">
              <a:xfrm>
                <a:off x="2913" y="3475"/>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 name="T40" fmla="*/ 0 w 2848"/>
                  <a:gd name="T41" fmla="*/ 0 h 788"/>
                  <a:gd name="T42" fmla="*/ 2848 w 2848"/>
                  <a:gd name="T43" fmla="*/ 788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T40" t="T41" r="T42" b="T43"/>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64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37" name="AutoShape 13"/>
              <p:cNvSpPr>
                <a:spLocks noChangeArrowheads="1"/>
              </p:cNvSpPr>
              <p:nvPr/>
            </p:nvSpPr>
            <p:spPr bwMode="auto">
              <a:xfrm>
                <a:off x="5442"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 name="T14" fmla="*/ 0 w 319"/>
                  <a:gd name="T15" fmla="*/ 0 h 854"/>
                  <a:gd name="T16" fmla="*/ 319 w 319"/>
                  <a:gd name="T17" fmla="*/ 854 h 854"/>
                </a:gdLst>
                <a:ahLst/>
                <a:cxnLst>
                  <a:cxn ang="0">
                    <a:pos x="T0" y="T1"/>
                  </a:cxn>
                  <a:cxn ang="0">
                    <a:pos x="T2" y="T3"/>
                  </a:cxn>
                  <a:cxn ang="0">
                    <a:pos x="T4" y="T5"/>
                  </a:cxn>
                  <a:cxn ang="0">
                    <a:pos x="T6" y="T7"/>
                  </a:cxn>
                  <a:cxn ang="0">
                    <a:pos x="T8" y="T9"/>
                  </a:cxn>
                  <a:cxn ang="0">
                    <a:pos x="T10" y="T11"/>
                  </a:cxn>
                  <a:cxn ang="0">
                    <a:pos x="T12" y="T13"/>
                  </a:cxn>
                </a:cxnLst>
                <a:rect l="T14" t="T15" r="T16" b="T17"/>
                <a:pathLst>
                  <a:path w="319" h="854">
                    <a:moveTo>
                      <a:pt x="0" y="0"/>
                    </a:moveTo>
                    <a:lnTo>
                      <a:pt x="106" y="313"/>
                    </a:lnTo>
                    <a:lnTo>
                      <a:pt x="106" y="634"/>
                    </a:lnTo>
                    <a:lnTo>
                      <a:pt x="268" y="854"/>
                    </a:lnTo>
                    <a:lnTo>
                      <a:pt x="278" y="577"/>
                    </a:lnTo>
                    <a:lnTo>
                      <a:pt x="238" y="400"/>
                    </a:lnTo>
                    <a:lnTo>
                      <a:pt x="319" y="240"/>
                    </a:lnTo>
                  </a:path>
                </a:pathLst>
              </a:custGeom>
              <a:noFill/>
              <a:ln w="1764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38" name="AutoShape 14"/>
              <p:cNvSpPr>
                <a:spLocks noChangeArrowheads="1"/>
              </p:cNvSpPr>
              <p:nvPr/>
            </p:nvSpPr>
            <p:spPr bwMode="auto">
              <a:xfrm>
                <a:off x="4953" y="3567"/>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 name="T18" fmla="*/ 0 w 646"/>
                  <a:gd name="T19" fmla="*/ 0 h 392"/>
                  <a:gd name="T20" fmla="*/ 646 w 646"/>
                  <a:gd name="T21" fmla="*/ 39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T18" t="T19" r="T20" b="T21"/>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64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39" name="AutoShape 15"/>
              <p:cNvSpPr>
                <a:spLocks noChangeArrowheads="1"/>
              </p:cNvSpPr>
              <p:nvPr/>
            </p:nvSpPr>
            <p:spPr bwMode="auto">
              <a:xfrm>
                <a:off x="50" y="2399"/>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 name="T54" fmla="*/ 0 w 2736"/>
                  <a:gd name="T55" fmla="*/ 0 h 1920"/>
                  <a:gd name="T56" fmla="*/ 2736 w 2736"/>
                  <a:gd name="T57" fmla="*/ 1920 h 1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T54" t="T55" r="T56" b="T57"/>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36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grpSp>
        <p:grpSp>
          <p:nvGrpSpPr>
            <p:cNvPr id="1040" name="Group 16"/>
            <p:cNvGrpSpPr>
              <a:grpSpLocks/>
            </p:cNvGrpSpPr>
            <p:nvPr/>
          </p:nvGrpSpPr>
          <p:grpSpPr bwMode="auto">
            <a:xfrm>
              <a:off x="4" y="2296"/>
              <a:ext cx="1379" cy="1691"/>
              <a:chOff x="4" y="2296"/>
              <a:chExt cx="1379" cy="1691"/>
            </a:xfrm>
          </p:grpSpPr>
          <p:sp>
            <p:nvSpPr>
              <p:cNvPr id="1041" name="Rectangle 17"/>
              <p:cNvSpPr>
                <a:spLocks noChangeArrowheads="1"/>
              </p:cNvSpPr>
              <p:nvPr/>
            </p:nvSpPr>
            <p:spPr bwMode="auto">
              <a:xfrm rot="6780000">
                <a:off x="66" y="3876"/>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42" name="Rectangle 18"/>
              <p:cNvSpPr>
                <a:spLocks noChangeArrowheads="1"/>
              </p:cNvSpPr>
              <p:nvPr/>
            </p:nvSpPr>
            <p:spPr bwMode="auto">
              <a:xfrm rot="6780000">
                <a:off x="38" y="3874"/>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43" name="Rectangle 19"/>
              <p:cNvSpPr>
                <a:spLocks noChangeArrowheads="1"/>
              </p:cNvSpPr>
              <p:nvPr/>
            </p:nvSpPr>
            <p:spPr bwMode="auto">
              <a:xfrm rot="6780000">
                <a:off x="12" y="3868"/>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44" name="Rectangle 20"/>
              <p:cNvSpPr>
                <a:spLocks noChangeArrowheads="1"/>
              </p:cNvSpPr>
              <p:nvPr/>
            </p:nvSpPr>
            <p:spPr bwMode="auto">
              <a:xfrm rot="6000000">
                <a:off x="215" y="3878"/>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45" name="Rectangle 21"/>
              <p:cNvSpPr>
                <a:spLocks noChangeArrowheads="1"/>
              </p:cNvSpPr>
              <p:nvPr/>
            </p:nvSpPr>
            <p:spPr bwMode="auto">
              <a:xfrm rot="6000000">
                <a:off x="187" y="3885"/>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46" name="Rectangle 22"/>
              <p:cNvSpPr>
                <a:spLocks noChangeArrowheads="1"/>
              </p:cNvSpPr>
              <p:nvPr/>
            </p:nvSpPr>
            <p:spPr bwMode="auto">
              <a:xfrm rot="6240000">
                <a:off x="154" y="388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47" name="Rectangle 23"/>
              <p:cNvSpPr>
                <a:spLocks noChangeArrowheads="1"/>
              </p:cNvSpPr>
              <p:nvPr/>
            </p:nvSpPr>
            <p:spPr bwMode="auto">
              <a:xfrm rot="6240000">
                <a:off x="124" y="3880"/>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48" name="Rectangle 24"/>
              <p:cNvSpPr>
                <a:spLocks noChangeArrowheads="1"/>
              </p:cNvSpPr>
              <p:nvPr/>
            </p:nvSpPr>
            <p:spPr bwMode="auto">
              <a:xfrm rot="5400000">
                <a:off x="368" y="3865"/>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49" name="Rectangle 25"/>
              <p:cNvSpPr>
                <a:spLocks noChangeArrowheads="1"/>
              </p:cNvSpPr>
              <p:nvPr/>
            </p:nvSpPr>
            <p:spPr bwMode="auto">
              <a:xfrm rot="5400000">
                <a:off x="336" y="3869"/>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50" name="Rectangle 26"/>
              <p:cNvSpPr>
                <a:spLocks noChangeArrowheads="1"/>
              </p:cNvSpPr>
              <p:nvPr/>
            </p:nvSpPr>
            <p:spPr bwMode="auto">
              <a:xfrm rot="5580000">
                <a:off x="306" y="387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51" name="Rectangle 27"/>
              <p:cNvSpPr>
                <a:spLocks noChangeArrowheads="1"/>
              </p:cNvSpPr>
              <p:nvPr/>
            </p:nvSpPr>
            <p:spPr bwMode="auto">
              <a:xfrm rot="5760000">
                <a:off x="272" y="3879"/>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52" name="Rectangle 28"/>
              <p:cNvSpPr>
                <a:spLocks noChangeArrowheads="1"/>
              </p:cNvSpPr>
              <p:nvPr/>
            </p:nvSpPr>
            <p:spPr bwMode="auto">
              <a:xfrm rot="4740000">
                <a:off x="520" y="3825"/>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53" name="Rectangle 29"/>
              <p:cNvSpPr>
                <a:spLocks noChangeArrowheads="1"/>
              </p:cNvSpPr>
              <p:nvPr/>
            </p:nvSpPr>
            <p:spPr bwMode="auto">
              <a:xfrm rot="4920000">
                <a:off x="489" y="3829"/>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54" name="Rectangle 30"/>
              <p:cNvSpPr>
                <a:spLocks noChangeArrowheads="1"/>
              </p:cNvSpPr>
              <p:nvPr/>
            </p:nvSpPr>
            <p:spPr bwMode="auto">
              <a:xfrm rot="4920000">
                <a:off x="457" y="3845"/>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55" name="Rectangle 31"/>
              <p:cNvSpPr>
                <a:spLocks noChangeArrowheads="1"/>
              </p:cNvSpPr>
              <p:nvPr/>
            </p:nvSpPr>
            <p:spPr bwMode="auto">
              <a:xfrm rot="5040000">
                <a:off x="428" y="3847"/>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56" name="Rectangle 32"/>
              <p:cNvSpPr>
                <a:spLocks noChangeArrowheads="1"/>
              </p:cNvSpPr>
              <p:nvPr/>
            </p:nvSpPr>
            <p:spPr bwMode="auto">
              <a:xfrm rot="3840000">
                <a:off x="664" y="3759"/>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57" name="Rectangle 33"/>
              <p:cNvSpPr>
                <a:spLocks noChangeArrowheads="1"/>
              </p:cNvSpPr>
              <p:nvPr/>
            </p:nvSpPr>
            <p:spPr bwMode="auto">
              <a:xfrm rot="3840000">
                <a:off x="634" y="3777"/>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58" name="Rectangle 34"/>
              <p:cNvSpPr>
                <a:spLocks noChangeArrowheads="1"/>
              </p:cNvSpPr>
              <p:nvPr/>
            </p:nvSpPr>
            <p:spPr bwMode="auto">
              <a:xfrm rot="4080000">
                <a:off x="607" y="3784"/>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59" name="Rectangle 35"/>
              <p:cNvSpPr>
                <a:spLocks noChangeArrowheads="1"/>
              </p:cNvSpPr>
              <p:nvPr/>
            </p:nvSpPr>
            <p:spPr bwMode="auto">
              <a:xfrm rot="4320000">
                <a:off x="575" y="3801"/>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60" name="Rectangle 36"/>
              <p:cNvSpPr>
                <a:spLocks noChangeArrowheads="1"/>
              </p:cNvSpPr>
              <p:nvPr/>
            </p:nvSpPr>
            <p:spPr bwMode="auto">
              <a:xfrm rot="3360000">
                <a:off x="799" y="3680"/>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61" name="Rectangle 37"/>
              <p:cNvSpPr>
                <a:spLocks noChangeArrowheads="1"/>
              </p:cNvSpPr>
              <p:nvPr/>
            </p:nvSpPr>
            <p:spPr bwMode="auto">
              <a:xfrm rot="3360000">
                <a:off x="771" y="3696"/>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62" name="Rectangle 38"/>
              <p:cNvSpPr>
                <a:spLocks noChangeArrowheads="1"/>
              </p:cNvSpPr>
              <p:nvPr/>
            </p:nvSpPr>
            <p:spPr bwMode="auto">
              <a:xfrm rot="3360000">
                <a:off x="745" y="3714"/>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63" name="Rectangle 39"/>
              <p:cNvSpPr>
                <a:spLocks noChangeArrowheads="1"/>
              </p:cNvSpPr>
              <p:nvPr/>
            </p:nvSpPr>
            <p:spPr bwMode="auto">
              <a:xfrm rot="3840000">
                <a:off x="717" y="3731"/>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64" name="Rectangle 40"/>
              <p:cNvSpPr>
                <a:spLocks noChangeArrowheads="1"/>
              </p:cNvSpPr>
              <p:nvPr/>
            </p:nvSpPr>
            <p:spPr bwMode="auto">
              <a:xfrm rot="2280000">
                <a:off x="924" y="3581"/>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65" name="Rectangle 41"/>
              <p:cNvSpPr>
                <a:spLocks noChangeArrowheads="1"/>
              </p:cNvSpPr>
              <p:nvPr/>
            </p:nvSpPr>
            <p:spPr bwMode="auto">
              <a:xfrm rot="2280000">
                <a:off x="900" y="3600"/>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66" name="Rectangle 42"/>
              <p:cNvSpPr>
                <a:spLocks noChangeArrowheads="1"/>
              </p:cNvSpPr>
              <p:nvPr/>
            </p:nvSpPr>
            <p:spPr bwMode="auto">
              <a:xfrm rot="2700000">
                <a:off x="875" y="3624"/>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67" name="Rectangle 43"/>
              <p:cNvSpPr>
                <a:spLocks noChangeArrowheads="1"/>
              </p:cNvSpPr>
              <p:nvPr/>
            </p:nvSpPr>
            <p:spPr bwMode="auto">
              <a:xfrm rot="2700000">
                <a:off x="849" y="3642"/>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68" name="Rectangle 44"/>
              <p:cNvSpPr>
                <a:spLocks noChangeArrowheads="1"/>
              </p:cNvSpPr>
              <p:nvPr/>
            </p:nvSpPr>
            <p:spPr bwMode="auto">
              <a:xfrm rot="1500000">
                <a:off x="1029" y="3468"/>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69" name="Rectangle 45"/>
              <p:cNvSpPr>
                <a:spLocks noChangeArrowheads="1"/>
              </p:cNvSpPr>
              <p:nvPr/>
            </p:nvSpPr>
            <p:spPr bwMode="auto">
              <a:xfrm rot="1500000">
                <a:off x="1011" y="349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70" name="Rectangle 46"/>
              <p:cNvSpPr>
                <a:spLocks noChangeArrowheads="1"/>
              </p:cNvSpPr>
              <p:nvPr/>
            </p:nvSpPr>
            <p:spPr bwMode="auto">
              <a:xfrm rot="1800000">
                <a:off x="991" y="3516"/>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71" name="Rectangle 47"/>
              <p:cNvSpPr>
                <a:spLocks noChangeArrowheads="1"/>
              </p:cNvSpPr>
              <p:nvPr/>
            </p:nvSpPr>
            <p:spPr bwMode="auto">
              <a:xfrm rot="1800000">
                <a:off x="969" y="3540"/>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72" name="Rectangle 48"/>
              <p:cNvSpPr>
                <a:spLocks noChangeArrowheads="1"/>
              </p:cNvSpPr>
              <p:nvPr/>
            </p:nvSpPr>
            <p:spPr bwMode="auto">
              <a:xfrm rot="840000">
                <a:off x="1111" y="3350"/>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73" name="Rectangle 49"/>
              <p:cNvSpPr>
                <a:spLocks noChangeArrowheads="1"/>
              </p:cNvSpPr>
              <p:nvPr/>
            </p:nvSpPr>
            <p:spPr bwMode="auto">
              <a:xfrm rot="840000">
                <a:off x="1099" y="3376"/>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74" name="Rectangle 50"/>
              <p:cNvSpPr>
                <a:spLocks noChangeArrowheads="1"/>
              </p:cNvSpPr>
              <p:nvPr/>
            </p:nvSpPr>
            <p:spPr bwMode="auto">
              <a:xfrm rot="1320000">
                <a:off x="1088" y="340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75" name="Rectangle 51"/>
              <p:cNvSpPr>
                <a:spLocks noChangeArrowheads="1"/>
              </p:cNvSpPr>
              <p:nvPr/>
            </p:nvSpPr>
            <p:spPr bwMode="auto">
              <a:xfrm rot="1320000">
                <a:off x="1066" y="342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76" name="Rectangle 52"/>
              <p:cNvSpPr>
                <a:spLocks noChangeArrowheads="1"/>
              </p:cNvSpPr>
              <p:nvPr/>
            </p:nvSpPr>
            <p:spPr bwMode="auto">
              <a:xfrm rot="480000">
                <a:off x="1170" y="3220"/>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77" name="Rectangle 53"/>
              <p:cNvSpPr>
                <a:spLocks noChangeArrowheads="1"/>
              </p:cNvSpPr>
              <p:nvPr/>
            </p:nvSpPr>
            <p:spPr bwMode="auto">
              <a:xfrm rot="540000">
                <a:off x="1161" y="3249"/>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78" name="Rectangle 54"/>
              <p:cNvSpPr>
                <a:spLocks noChangeArrowheads="1"/>
              </p:cNvSpPr>
              <p:nvPr/>
            </p:nvSpPr>
            <p:spPr bwMode="auto">
              <a:xfrm rot="720000">
                <a:off x="1152" y="3275"/>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79" name="Rectangle 55"/>
              <p:cNvSpPr>
                <a:spLocks noChangeArrowheads="1"/>
              </p:cNvSpPr>
              <p:nvPr/>
            </p:nvSpPr>
            <p:spPr bwMode="auto">
              <a:xfrm rot="720000">
                <a:off x="1139" y="3299"/>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80" name="Rectangle 56"/>
              <p:cNvSpPr>
                <a:spLocks noChangeArrowheads="1"/>
              </p:cNvSpPr>
              <p:nvPr/>
            </p:nvSpPr>
            <p:spPr bwMode="auto">
              <a:xfrm rot="21300000">
                <a:off x="1208" y="3099"/>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81" name="Rectangle 57"/>
              <p:cNvSpPr>
                <a:spLocks noChangeArrowheads="1"/>
              </p:cNvSpPr>
              <p:nvPr/>
            </p:nvSpPr>
            <p:spPr bwMode="auto">
              <a:xfrm>
                <a:off x="1198" y="3121"/>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82" name="Rectangle 58"/>
              <p:cNvSpPr>
                <a:spLocks noChangeArrowheads="1"/>
              </p:cNvSpPr>
              <p:nvPr/>
            </p:nvSpPr>
            <p:spPr bwMode="auto">
              <a:xfrm>
                <a:off x="1198" y="3146"/>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83" name="Rectangle 59"/>
              <p:cNvSpPr>
                <a:spLocks noChangeArrowheads="1"/>
              </p:cNvSpPr>
              <p:nvPr/>
            </p:nvSpPr>
            <p:spPr bwMode="auto">
              <a:xfrm rot="240000">
                <a:off x="1187" y="3168"/>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84" name="Rectangle 60"/>
              <p:cNvSpPr>
                <a:spLocks noChangeArrowheads="1"/>
              </p:cNvSpPr>
              <p:nvPr/>
            </p:nvSpPr>
            <p:spPr bwMode="auto">
              <a:xfrm rot="20880000">
                <a:off x="1216" y="2966"/>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85" name="Rectangle 61"/>
              <p:cNvSpPr>
                <a:spLocks noChangeArrowheads="1"/>
              </p:cNvSpPr>
              <p:nvPr/>
            </p:nvSpPr>
            <p:spPr bwMode="auto">
              <a:xfrm rot="21120000">
                <a:off x="1217" y="2990"/>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86" name="Rectangle 62"/>
              <p:cNvSpPr>
                <a:spLocks noChangeArrowheads="1"/>
              </p:cNvSpPr>
              <p:nvPr/>
            </p:nvSpPr>
            <p:spPr bwMode="auto">
              <a:xfrm rot="21120000">
                <a:off x="1217" y="3014"/>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87" name="Rectangle 63"/>
              <p:cNvSpPr>
                <a:spLocks noChangeArrowheads="1"/>
              </p:cNvSpPr>
              <p:nvPr/>
            </p:nvSpPr>
            <p:spPr bwMode="auto">
              <a:xfrm rot="21300000">
                <a:off x="1215" y="3043"/>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88" name="Rectangle 64"/>
              <p:cNvSpPr>
                <a:spLocks noChangeArrowheads="1"/>
              </p:cNvSpPr>
              <p:nvPr/>
            </p:nvSpPr>
            <p:spPr bwMode="auto">
              <a:xfrm rot="20460000">
                <a:off x="1206" y="2843"/>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89" name="Rectangle 65"/>
              <p:cNvSpPr>
                <a:spLocks noChangeArrowheads="1"/>
              </p:cNvSpPr>
              <p:nvPr/>
            </p:nvSpPr>
            <p:spPr bwMode="auto">
              <a:xfrm rot="20640000">
                <a:off x="1211" y="2864"/>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90" name="Rectangle 66"/>
              <p:cNvSpPr>
                <a:spLocks noChangeArrowheads="1"/>
              </p:cNvSpPr>
              <p:nvPr/>
            </p:nvSpPr>
            <p:spPr bwMode="auto">
              <a:xfrm rot="20640000">
                <a:off x="1213" y="2888"/>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91" name="Rectangle 67"/>
              <p:cNvSpPr>
                <a:spLocks noChangeArrowheads="1"/>
              </p:cNvSpPr>
              <p:nvPr/>
            </p:nvSpPr>
            <p:spPr bwMode="auto">
              <a:xfrm rot="20760000">
                <a:off x="1216" y="2915"/>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92" name="Rectangle 68"/>
              <p:cNvSpPr>
                <a:spLocks noChangeArrowheads="1"/>
              </p:cNvSpPr>
              <p:nvPr/>
            </p:nvSpPr>
            <p:spPr bwMode="auto">
              <a:xfrm rot="20040000">
                <a:off x="1167" y="2729"/>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93" name="Rectangle 69"/>
              <p:cNvSpPr>
                <a:spLocks noChangeArrowheads="1"/>
              </p:cNvSpPr>
              <p:nvPr/>
            </p:nvSpPr>
            <p:spPr bwMode="auto">
              <a:xfrm rot="20220000">
                <a:off x="1175" y="2754"/>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94" name="Rectangle 70"/>
              <p:cNvSpPr>
                <a:spLocks noChangeArrowheads="1"/>
              </p:cNvSpPr>
              <p:nvPr/>
            </p:nvSpPr>
            <p:spPr bwMode="auto">
              <a:xfrm rot="20220000">
                <a:off x="1183" y="2776"/>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95" name="Rectangle 71"/>
              <p:cNvSpPr>
                <a:spLocks noChangeArrowheads="1"/>
              </p:cNvSpPr>
              <p:nvPr/>
            </p:nvSpPr>
            <p:spPr bwMode="auto">
              <a:xfrm rot="20220000">
                <a:off x="1193" y="2797"/>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96" name="Rectangle 72"/>
              <p:cNvSpPr>
                <a:spLocks noChangeArrowheads="1"/>
              </p:cNvSpPr>
              <p:nvPr/>
            </p:nvSpPr>
            <p:spPr bwMode="auto">
              <a:xfrm rot="19680000">
                <a:off x="1099" y="2632"/>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97" name="Rectangle 73"/>
              <p:cNvSpPr>
                <a:spLocks noChangeArrowheads="1"/>
              </p:cNvSpPr>
              <p:nvPr/>
            </p:nvSpPr>
            <p:spPr bwMode="auto">
              <a:xfrm rot="19740000">
                <a:off x="1113" y="2647"/>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98" name="Rectangle 74"/>
              <p:cNvSpPr>
                <a:spLocks noChangeArrowheads="1"/>
              </p:cNvSpPr>
              <p:nvPr/>
            </p:nvSpPr>
            <p:spPr bwMode="auto">
              <a:xfrm rot="19860000">
                <a:off x="1128" y="2671"/>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099" name="Rectangle 75"/>
              <p:cNvSpPr>
                <a:spLocks noChangeArrowheads="1"/>
              </p:cNvSpPr>
              <p:nvPr/>
            </p:nvSpPr>
            <p:spPr bwMode="auto">
              <a:xfrm rot="19860000">
                <a:off x="1141" y="2688"/>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00" name="Rectangle 76"/>
              <p:cNvSpPr>
                <a:spLocks noChangeArrowheads="1"/>
              </p:cNvSpPr>
              <p:nvPr/>
            </p:nvSpPr>
            <p:spPr bwMode="auto">
              <a:xfrm rot="19140000">
                <a:off x="1016" y="2541"/>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01" name="Rectangle 77"/>
              <p:cNvSpPr>
                <a:spLocks noChangeArrowheads="1"/>
              </p:cNvSpPr>
              <p:nvPr/>
            </p:nvSpPr>
            <p:spPr bwMode="auto">
              <a:xfrm rot="19140000">
                <a:off x="1037" y="2560"/>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02" name="Rectangle 78"/>
              <p:cNvSpPr>
                <a:spLocks noChangeArrowheads="1"/>
              </p:cNvSpPr>
              <p:nvPr/>
            </p:nvSpPr>
            <p:spPr bwMode="auto">
              <a:xfrm rot="19140000">
                <a:off x="1052" y="2576"/>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03" name="Rectangle 79"/>
              <p:cNvSpPr>
                <a:spLocks noChangeArrowheads="1"/>
              </p:cNvSpPr>
              <p:nvPr/>
            </p:nvSpPr>
            <p:spPr bwMode="auto">
              <a:xfrm rot="19260000">
                <a:off x="1070" y="2591"/>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04" name="AutoShape 80"/>
              <p:cNvSpPr>
                <a:spLocks noChangeArrowheads="1"/>
              </p:cNvSpPr>
              <p:nvPr/>
            </p:nvSpPr>
            <p:spPr bwMode="auto">
              <a:xfrm>
                <a:off x="486" y="2564"/>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 name="T22" fmla="*/ 0 w 180"/>
                  <a:gd name="T23" fmla="*/ 0 h 151"/>
                  <a:gd name="T24" fmla="*/ 180 w 180"/>
                  <a:gd name="T25" fmla="*/ 151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T22" t="T23" r="T24" b="T25"/>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05" name="Rectangle 81"/>
              <p:cNvSpPr>
                <a:spLocks noChangeArrowheads="1"/>
              </p:cNvSpPr>
              <p:nvPr/>
            </p:nvSpPr>
            <p:spPr bwMode="auto">
              <a:xfrm rot="6600000">
                <a:off x="-213" y="3137"/>
                <a:ext cx="122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06" name="Rectangle 82"/>
              <p:cNvSpPr>
                <a:spLocks noChangeArrowheads="1"/>
              </p:cNvSpPr>
              <p:nvPr/>
            </p:nvSpPr>
            <p:spPr bwMode="auto">
              <a:xfrm rot="240000">
                <a:off x="9" y="3141"/>
                <a:ext cx="1027"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07" name="Rectangle 83"/>
              <p:cNvSpPr>
                <a:spLocks noChangeArrowheads="1"/>
              </p:cNvSpPr>
              <p:nvPr/>
            </p:nvSpPr>
            <p:spPr bwMode="auto">
              <a:xfrm rot="18660000">
                <a:off x="906" y="2478"/>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08" name="Rectangle 84"/>
              <p:cNvSpPr>
                <a:spLocks noChangeArrowheads="1"/>
              </p:cNvSpPr>
              <p:nvPr/>
            </p:nvSpPr>
            <p:spPr bwMode="auto">
              <a:xfrm rot="18660000">
                <a:off x="928" y="2490"/>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09" name="Rectangle 85"/>
              <p:cNvSpPr>
                <a:spLocks noChangeArrowheads="1"/>
              </p:cNvSpPr>
              <p:nvPr/>
            </p:nvSpPr>
            <p:spPr bwMode="auto">
              <a:xfrm rot="18660000">
                <a:off x="953" y="2499"/>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10" name="Rectangle 86"/>
              <p:cNvSpPr>
                <a:spLocks noChangeArrowheads="1"/>
              </p:cNvSpPr>
              <p:nvPr/>
            </p:nvSpPr>
            <p:spPr bwMode="auto">
              <a:xfrm rot="18900000">
                <a:off x="973" y="2511"/>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11" name="Rectangle 87"/>
              <p:cNvSpPr>
                <a:spLocks noChangeArrowheads="1"/>
              </p:cNvSpPr>
              <p:nvPr/>
            </p:nvSpPr>
            <p:spPr bwMode="auto">
              <a:xfrm rot="17940000">
                <a:off x="789" y="2431"/>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12" name="Rectangle 88"/>
              <p:cNvSpPr>
                <a:spLocks noChangeArrowheads="1"/>
              </p:cNvSpPr>
              <p:nvPr/>
            </p:nvSpPr>
            <p:spPr bwMode="auto">
              <a:xfrm rot="17940000">
                <a:off x="816" y="2439"/>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13" name="Rectangle 89"/>
              <p:cNvSpPr>
                <a:spLocks noChangeArrowheads="1"/>
              </p:cNvSpPr>
              <p:nvPr/>
            </p:nvSpPr>
            <p:spPr bwMode="auto">
              <a:xfrm rot="18060000">
                <a:off x="836" y="2446"/>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14" name="Rectangle 90"/>
              <p:cNvSpPr>
                <a:spLocks noChangeArrowheads="1"/>
              </p:cNvSpPr>
              <p:nvPr/>
            </p:nvSpPr>
            <p:spPr bwMode="auto">
              <a:xfrm rot="18360000">
                <a:off x="861" y="2461"/>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15" name="Rectangle 91"/>
              <p:cNvSpPr>
                <a:spLocks noChangeArrowheads="1"/>
              </p:cNvSpPr>
              <p:nvPr/>
            </p:nvSpPr>
            <p:spPr bwMode="auto">
              <a:xfrm rot="17280000">
                <a:off x="652" y="2400"/>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16" name="Rectangle 92"/>
              <p:cNvSpPr>
                <a:spLocks noChangeArrowheads="1"/>
              </p:cNvSpPr>
              <p:nvPr/>
            </p:nvSpPr>
            <p:spPr bwMode="auto">
              <a:xfrm rot="17340000">
                <a:off x="676" y="2408"/>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17" name="Rectangle 93"/>
              <p:cNvSpPr>
                <a:spLocks noChangeArrowheads="1"/>
              </p:cNvSpPr>
              <p:nvPr/>
            </p:nvSpPr>
            <p:spPr bwMode="auto">
              <a:xfrm rot="17340000">
                <a:off x="707" y="2412"/>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18" name="Rectangle 94"/>
              <p:cNvSpPr>
                <a:spLocks noChangeArrowheads="1"/>
              </p:cNvSpPr>
              <p:nvPr/>
            </p:nvSpPr>
            <p:spPr bwMode="auto">
              <a:xfrm rot="17580000">
                <a:off x="736" y="2419"/>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19" name="Rectangle 95"/>
              <p:cNvSpPr>
                <a:spLocks noChangeArrowheads="1"/>
              </p:cNvSpPr>
              <p:nvPr/>
            </p:nvSpPr>
            <p:spPr bwMode="auto">
              <a:xfrm rot="16740000">
                <a:off x="508" y="2403"/>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20" name="Rectangle 96"/>
              <p:cNvSpPr>
                <a:spLocks noChangeArrowheads="1"/>
              </p:cNvSpPr>
              <p:nvPr/>
            </p:nvSpPr>
            <p:spPr bwMode="auto">
              <a:xfrm rot="16920000">
                <a:off x="534" y="2401"/>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21" name="Rectangle 97"/>
              <p:cNvSpPr>
                <a:spLocks noChangeArrowheads="1"/>
              </p:cNvSpPr>
              <p:nvPr/>
            </p:nvSpPr>
            <p:spPr bwMode="auto">
              <a:xfrm rot="16920000">
                <a:off x="563" y="2399"/>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22" name="Rectangle 98"/>
              <p:cNvSpPr>
                <a:spLocks noChangeArrowheads="1"/>
              </p:cNvSpPr>
              <p:nvPr/>
            </p:nvSpPr>
            <p:spPr bwMode="auto">
              <a:xfrm rot="16980000">
                <a:off x="596" y="2399"/>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23" name="Rectangle 99"/>
              <p:cNvSpPr>
                <a:spLocks noChangeArrowheads="1"/>
              </p:cNvSpPr>
              <p:nvPr/>
            </p:nvSpPr>
            <p:spPr bwMode="auto">
              <a:xfrm rot="16380000">
                <a:off x="358" y="2418"/>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24" name="Rectangle 100"/>
              <p:cNvSpPr>
                <a:spLocks noChangeArrowheads="1"/>
              </p:cNvSpPr>
              <p:nvPr/>
            </p:nvSpPr>
            <p:spPr bwMode="auto">
              <a:xfrm rot="16260000">
                <a:off x="388" y="2417"/>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25" name="Rectangle 101"/>
              <p:cNvSpPr>
                <a:spLocks noChangeArrowheads="1"/>
              </p:cNvSpPr>
              <p:nvPr/>
            </p:nvSpPr>
            <p:spPr bwMode="auto">
              <a:xfrm rot="16320000">
                <a:off x="422" y="2413"/>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26" name="Rectangle 102"/>
              <p:cNvSpPr>
                <a:spLocks noChangeArrowheads="1"/>
              </p:cNvSpPr>
              <p:nvPr/>
            </p:nvSpPr>
            <p:spPr bwMode="auto">
              <a:xfrm rot="16440000">
                <a:off x="452" y="2407"/>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27" name="Rectangle 103"/>
              <p:cNvSpPr>
                <a:spLocks noChangeArrowheads="1"/>
              </p:cNvSpPr>
              <p:nvPr/>
            </p:nvSpPr>
            <p:spPr bwMode="auto">
              <a:xfrm rot="15480000">
                <a:off x="212" y="2462"/>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28" name="Rectangle 104"/>
              <p:cNvSpPr>
                <a:spLocks noChangeArrowheads="1"/>
              </p:cNvSpPr>
              <p:nvPr/>
            </p:nvSpPr>
            <p:spPr bwMode="auto">
              <a:xfrm rot="15360000">
                <a:off x="243" y="2452"/>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29" name="Rectangle 105"/>
              <p:cNvSpPr>
                <a:spLocks noChangeArrowheads="1"/>
              </p:cNvSpPr>
              <p:nvPr/>
            </p:nvSpPr>
            <p:spPr bwMode="auto">
              <a:xfrm rot="15480000">
                <a:off x="271" y="2442"/>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30" name="Rectangle 106"/>
              <p:cNvSpPr>
                <a:spLocks noChangeArrowheads="1"/>
              </p:cNvSpPr>
              <p:nvPr/>
            </p:nvSpPr>
            <p:spPr bwMode="auto">
              <a:xfrm rot="15660000">
                <a:off x="294" y="243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31" name="Rectangle 107"/>
              <p:cNvSpPr>
                <a:spLocks noChangeArrowheads="1"/>
              </p:cNvSpPr>
              <p:nvPr/>
            </p:nvSpPr>
            <p:spPr bwMode="auto">
              <a:xfrm rot="14220000">
                <a:off x="11" y="2554"/>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32" name="Rectangle 108"/>
              <p:cNvSpPr>
                <a:spLocks noChangeArrowheads="1"/>
              </p:cNvSpPr>
              <p:nvPr/>
            </p:nvSpPr>
            <p:spPr bwMode="auto">
              <a:xfrm rot="14400000">
                <a:off x="69" y="2525"/>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33" name="Rectangle 109"/>
              <p:cNvSpPr>
                <a:spLocks noChangeArrowheads="1"/>
              </p:cNvSpPr>
              <p:nvPr/>
            </p:nvSpPr>
            <p:spPr bwMode="auto">
              <a:xfrm rot="14760000">
                <a:off x="95" y="2510"/>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34" name="Rectangle 110"/>
              <p:cNvSpPr>
                <a:spLocks noChangeArrowheads="1"/>
              </p:cNvSpPr>
              <p:nvPr/>
            </p:nvSpPr>
            <p:spPr bwMode="auto">
              <a:xfrm rot="14760000">
                <a:off x="122" y="2500"/>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35" name="Rectangle 111"/>
              <p:cNvSpPr>
                <a:spLocks noChangeArrowheads="1"/>
              </p:cNvSpPr>
              <p:nvPr/>
            </p:nvSpPr>
            <p:spPr bwMode="auto">
              <a:xfrm rot="15120000">
                <a:off x="156" y="2482"/>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36" name="Rectangle 112"/>
              <p:cNvSpPr>
                <a:spLocks noChangeArrowheads="1"/>
              </p:cNvSpPr>
              <p:nvPr/>
            </p:nvSpPr>
            <p:spPr bwMode="auto">
              <a:xfrm rot="19740000">
                <a:off x="2" y="3365"/>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37" name="Rectangle 113"/>
              <p:cNvSpPr>
                <a:spLocks noChangeArrowheads="1"/>
              </p:cNvSpPr>
              <p:nvPr/>
            </p:nvSpPr>
            <p:spPr bwMode="auto">
              <a:xfrm rot="3300000">
                <a:off x="510" y="3474"/>
                <a:ext cx="24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38" name="Rectangle 114"/>
              <p:cNvSpPr>
                <a:spLocks noChangeArrowheads="1"/>
              </p:cNvSpPr>
              <p:nvPr/>
            </p:nvSpPr>
            <p:spPr bwMode="auto">
              <a:xfrm rot="3300000">
                <a:off x="36" y="2796"/>
                <a:ext cx="24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39" name="Rectangle 115"/>
              <p:cNvSpPr>
                <a:spLocks noChangeArrowheads="1"/>
              </p:cNvSpPr>
              <p:nvPr/>
            </p:nvSpPr>
            <p:spPr bwMode="auto">
              <a:xfrm rot="19740000">
                <a:off x="701" y="2852"/>
                <a:ext cx="31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40" name="Rectangle 116"/>
              <p:cNvSpPr>
                <a:spLocks noChangeArrowheads="1"/>
              </p:cNvSpPr>
              <p:nvPr/>
            </p:nvSpPr>
            <p:spPr bwMode="auto">
              <a:xfrm rot="5880000">
                <a:off x="201" y="3912"/>
                <a:ext cx="138"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41" name="Rectangle 117"/>
              <p:cNvSpPr>
                <a:spLocks noChangeArrowheads="1"/>
              </p:cNvSpPr>
              <p:nvPr/>
            </p:nvSpPr>
            <p:spPr bwMode="auto">
              <a:xfrm rot="6660000">
                <a:off x="48" y="3911"/>
                <a:ext cx="144"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42" name="Rectangle 118"/>
              <p:cNvSpPr>
                <a:spLocks noChangeArrowheads="1"/>
              </p:cNvSpPr>
              <p:nvPr/>
            </p:nvSpPr>
            <p:spPr bwMode="auto">
              <a:xfrm rot="5220000">
                <a:off x="362" y="3890"/>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43" name="Rectangle 119"/>
              <p:cNvSpPr>
                <a:spLocks noChangeArrowheads="1"/>
              </p:cNvSpPr>
              <p:nvPr/>
            </p:nvSpPr>
            <p:spPr bwMode="auto">
              <a:xfrm rot="4500000">
                <a:off x="522" y="3844"/>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44" name="Rectangle 120"/>
              <p:cNvSpPr>
                <a:spLocks noChangeArrowheads="1"/>
              </p:cNvSpPr>
              <p:nvPr/>
            </p:nvSpPr>
            <p:spPr bwMode="auto">
              <a:xfrm rot="3780000">
                <a:off x="670" y="3774"/>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45" name="Rectangle 121"/>
              <p:cNvSpPr>
                <a:spLocks noChangeArrowheads="1"/>
              </p:cNvSpPr>
              <p:nvPr/>
            </p:nvSpPr>
            <p:spPr bwMode="auto">
              <a:xfrm rot="3060000">
                <a:off x="812" y="3686"/>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46" name="Rectangle 122"/>
              <p:cNvSpPr>
                <a:spLocks noChangeArrowheads="1"/>
              </p:cNvSpPr>
              <p:nvPr/>
            </p:nvSpPr>
            <p:spPr bwMode="auto">
              <a:xfrm rot="2100000">
                <a:off x="937" y="3576"/>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47" name="Rectangle 123"/>
              <p:cNvSpPr>
                <a:spLocks noChangeArrowheads="1"/>
              </p:cNvSpPr>
              <p:nvPr/>
            </p:nvSpPr>
            <p:spPr bwMode="auto">
              <a:xfrm rot="14400000">
                <a:off x="-14" y="2507"/>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48" name="Rectangle 124"/>
              <p:cNvSpPr>
                <a:spLocks noChangeArrowheads="1"/>
              </p:cNvSpPr>
              <p:nvPr/>
            </p:nvSpPr>
            <p:spPr bwMode="auto">
              <a:xfrm rot="15180000">
                <a:off x="138" y="2438"/>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49" name="Rectangle 125"/>
              <p:cNvSpPr>
                <a:spLocks noChangeArrowheads="1"/>
              </p:cNvSpPr>
              <p:nvPr/>
            </p:nvSpPr>
            <p:spPr bwMode="auto">
              <a:xfrm rot="16620000">
                <a:off x="450" y="2369"/>
                <a:ext cx="138"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50" name="Rectangle 126"/>
              <p:cNvSpPr>
                <a:spLocks noChangeArrowheads="1"/>
              </p:cNvSpPr>
              <p:nvPr/>
            </p:nvSpPr>
            <p:spPr bwMode="auto">
              <a:xfrm rot="17280000">
                <a:off x="598" y="2363"/>
                <a:ext cx="150"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51" name="Rectangle 127"/>
              <p:cNvSpPr>
                <a:spLocks noChangeArrowheads="1"/>
              </p:cNvSpPr>
              <p:nvPr/>
            </p:nvSpPr>
            <p:spPr bwMode="auto">
              <a:xfrm rot="17940000">
                <a:off x="740" y="2389"/>
                <a:ext cx="154"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52" name="Rectangle 128"/>
              <p:cNvSpPr>
                <a:spLocks noChangeArrowheads="1"/>
              </p:cNvSpPr>
              <p:nvPr/>
            </p:nvSpPr>
            <p:spPr bwMode="auto">
              <a:xfrm rot="18420000">
                <a:off x="867" y="2439"/>
                <a:ext cx="167"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53" name="Rectangle 129"/>
              <p:cNvSpPr>
                <a:spLocks noChangeArrowheads="1"/>
              </p:cNvSpPr>
              <p:nvPr/>
            </p:nvSpPr>
            <p:spPr bwMode="auto">
              <a:xfrm rot="18960000">
                <a:off x="984" y="2499"/>
                <a:ext cx="16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54" name="Rectangle 130"/>
              <p:cNvSpPr>
                <a:spLocks noChangeArrowheads="1"/>
              </p:cNvSpPr>
              <p:nvPr/>
            </p:nvSpPr>
            <p:spPr bwMode="auto">
              <a:xfrm rot="19380000">
                <a:off x="1076" y="2590"/>
                <a:ext cx="17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55" name="Rectangle 131"/>
              <p:cNvSpPr>
                <a:spLocks noChangeArrowheads="1"/>
              </p:cNvSpPr>
              <p:nvPr/>
            </p:nvSpPr>
            <p:spPr bwMode="auto">
              <a:xfrm rot="19860000">
                <a:off x="1145" y="2693"/>
                <a:ext cx="16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56" name="Rectangle 132"/>
              <p:cNvSpPr>
                <a:spLocks noChangeArrowheads="1"/>
              </p:cNvSpPr>
              <p:nvPr/>
            </p:nvSpPr>
            <p:spPr bwMode="auto">
              <a:xfrm rot="20400000">
                <a:off x="1199" y="2808"/>
                <a:ext cx="167"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57" name="Rectangle 133"/>
              <p:cNvSpPr>
                <a:spLocks noChangeArrowheads="1"/>
              </p:cNvSpPr>
              <p:nvPr/>
            </p:nvSpPr>
            <p:spPr bwMode="auto">
              <a:xfrm rot="20820000">
                <a:off x="1219" y="2932"/>
                <a:ext cx="167"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58" name="Rectangle 134"/>
              <p:cNvSpPr>
                <a:spLocks noChangeArrowheads="1"/>
              </p:cNvSpPr>
              <p:nvPr/>
            </p:nvSpPr>
            <p:spPr bwMode="auto">
              <a:xfrm rot="21300000">
                <a:off x="1210" y="3067"/>
                <a:ext cx="16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59" name="Rectangle 135"/>
              <p:cNvSpPr>
                <a:spLocks noChangeArrowheads="1"/>
              </p:cNvSpPr>
              <p:nvPr/>
            </p:nvSpPr>
            <p:spPr bwMode="auto">
              <a:xfrm rot="720000">
                <a:off x="1128" y="3334"/>
                <a:ext cx="14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60" name="Rectangle 136"/>
              <p:cNvSpPr>
                <a:spLocks noChangeArrowheads="1"/>
              </p:cNvSpPr>
              <p:nvPr/>
            </p:nvSpPr>
            <p:spPr bwMode="auto">
              <a:xfrm rot="1500000">
                <a:off x="1039" y="3460"/>
                <a:ext cx="13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61" name="AutoShape 137"/>
              <p:cNvSpPr>
                <a:spLocks noChangeArrowheads="1"/>
              </p:cNvSpPr>
              <p:nvPr/>
            </p:nvSpPr>
            <p:spPr bwMode="auto">
              <a:xfrm>
                <a:off x="849" y="3135"/>
                <a:ext cx="203"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 name="T26" fmla="*/ 0 w 204"/>
                  <a:gd name="T27" fmla="*/ 0 h 120"/>
                  <a:gd name="T28" fmla="*/ 204 w 204"/>
                  <a:gd name="T29"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62" name="AutoShape 138"/>
              <p:cNvSpPr>
                <a:spLocks noChangeArrowheads="1"/>
              </p:cNvSpPr>
              <p:nvPr/>
            </p:nvSpPr>
            <p:spPr bwMode="auto">
              <a:xfrm>
                <a:off x="21"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 name="T26" fmla="*/ 0 w 90"/>
                  <a:gd name="T27" fmla="*/ 0 h 78"/>
                  <a:gd name="T28" fmla="*/ 90 w 90"/>
                  <a:gd name="T29"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90" h="78">
                    <a:moveTo>
                      <a:pt x="66" y="36"/>
                    </a:moveTo>
                    <a:lnTo>
                      <a:pt x="66" y="36"/>
                    </a:lnTo>
                    <a:lnTo>
                      <a:pt x="18" y="24"/>
                    </a:lnTo>
                    <a:lnTo>
                      <a:pt x="0" y="30"/>
                    </a:lnTo>
                    <a:lnTo>
                      <a:pt x="36" y="78"/>
                    </a:lnTo>
                    <a:lnTo>
                      <a:pt x="48" y="72"/>
                    </a:lnTo>
                    <a:lnTo>
                      <a:pt x="24" y="36"/>
                    </a:lnTo>
                    <a:lnTo>
                      <a:pt x="72" y="54"/>
                    </a:lnTo>
                    <a:lnTo>
                      <a:pt x="90" y="42"/>
                    </a:lnTo>
                    <a:lnTo>
                      <a:pt x="54" y="0"/>
                    </a:lnTo>
                    <a:lnTo>
                      <a:pt x="42" y="6"/>
                    </a:lnTo>
                    <a:lnTo>
                      <a:pt x="66" y="36"/>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63" name="AutoShape 139"/>
              <p:cNvSpPr>
                <a:spLocks noChangeArrowheads="1"/>
              </p:cNvSpPr>
              <p:nvPr/>
            </p:nvSpPr>
            <p:spPr bwMode="auto">
              <a:xfrm>
                <a:off x="99" y="2652"/>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 name="T28" fmla="*/ 0 w 101"/>
                  <a:gd name="T29" fmla="*/ 0 h 89"/>
                  <a:gd name="T30" fmla="*/ 101 w 101"/>
                  <a:gd name="T31"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64" name="AutoShape 140"/>
              <p:cNvSpPr>
                <a:spLocks noChangeArrowheads="1"/>
              </p:cNvSpPr>
              <p:nvPr/>
            </p:nvSpPr>
            <p:spPr bwMode="auto">
              <a:xfrm>
                <a:off x="676" y="3500"/>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 name="T26" fmla="*/ 0 w 83"/>
                  <a:gd name="T27" fmla="*/ 0 h 78"/>
                  <a:gd name="T28" fmla="*/ 83 w 83"/>
                  <a:gd name="T29"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65" name="AutoShape 141"/>
              <p:cNvSpPr>
                <a:spLocks noChangeArrowheads="1"/>
              </p:cNvSpPr>
              <p:nvPr/>
            </p:nvSpPr>
            <p:spPr bwMode="auto">
              <a:xfrm>
                <a:off x="939"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 name="T26" fmla="*/ 0 w 90"/>
                  <a:gd name="T27" fmla="*/ 0 h 72"/>
                  <a:gd name="T28" fmla="*/ 90 w 90"/>
                  <a:gd name="T29" fmla="*/ 72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66" name="AutoShape 142"/>
              <p:cNvSpPr>
                <a:spLocks noChangeArrowheads="1"/>
              </p:cNvSpPr>
              <p:nvPr/>
            </p:nvSpPr>
            <p:spPr bwMode="auto">
              <a:xfrm>
                <a:off x="897"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 name="T26" fmla="*/ 0 w 90"/>
                  <a:gd name="T27" fmla="*/ 0 h 84"/>
                  <a:gd name="T28" fmla="*/ 90 w 90"/>
                  <a:gd name="T29"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90" h="84">
                    <a:moveTo>
                      <a:pt x="42" y="60"/>
                    </a:moveTo>
                    <a:lnTo>
                      <a:pt x="42" y="60"/>
                    </a:lnTo>
                    <a:lnTo>
                      <a:pt x="72" y="12"/>
                    </a:lnTo>
                    <a:lnTo>
                      <a:pt x="66" y="0"/>
                    </a:lnTo>
                    <a:lnTo>
                      <a:pt x="0" y="42"/>
                    </a:lnTo>
                    <a:lnTo>
                      <a:pt x="6" y="54"/>
                    </a:lnTo>
                    <a:lnTo>
                      <a:pt x="54" y="24"/>
                    </a:lnTo>
                    <a:lnTo>
                      <a:pt x="18" y="72"/>
                    </a:lnTo>
                    <a:lnTo>
                      <a:pt x="24" y="84"/>
                    </a:lnTo>
                    <a:lnTo>
                      <a:pt x="90" y="42"/>
                    </a:lnTo>
                    <a:lnTo>
                      <a:pt x="84" y="30"/>
                    </a:lnTo>
                    <a:lnTo>
                      <a:pt x="42" y="60"/>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67" name="AutoShape 143"/>
              <p:cNvSpPr>
                <a:spLocks noChangeArrowheads="1"/>
              </p:cNvSpPr>
              <p:nvPr/>
            </p:nvSpPr>
            <p:spPr bwMode="auto">
              <a:xfrm>
                <a:off x="9" y="3834"/>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 name="T14" fmla="*/ 0 w 6"/>
                  <a:gd name="T15" fmla="*/ 0 h 12"/>
                  <a:gd name="T16" fmla="*/ 6 w 6"/>
                  <a:gd name="T17" fmla="*/ 12 h 12"/>
                </a:gdLst>
                <a:ahLst/>
                <a:cxnLst>
                  <a:cxn ang="0">
                    <a:pos x="T0" y="T1"/>
                  </a:cxn>
                  <a:cxn ang="0">
                    <a:pos x="T2" y="T3"/>
                  </a:cxn>
                  <a:cxn ang="0">
                    <a:pos x="T4" y="T5"/>
                  </a:cxn>
                  <a:cxn ang="0">
                    <a:pos x="T6" y="T7"/>
                  </a:cxn>
                  <a:cxn ang="0">
                    <a:pos x="T8" y="T9"/>
                  </a:cxn>
                  <a:cxn ang="0">
                    <a:pos x="T10" y="T11"/>
                  </a:cxn>
                  <a:cxn ang="0">
                    <a:pos x="T12" y="T13"/>
                  </a:cxn>
                </a:cxnLst>
                <a:rect l="T14" t="T15" r="T16" b="T17"/>
                <a:pathLst>
                  <a:path w="6" h="12">
                    <a:moveTo>
                      <a:pt x="6" y="0"/>
                    </a:moveTo>
                    <a:lnTo>
                      <a:pt x="6" y="0"/>
                    </a:lnTo>
                    <a:lnTo>
                      <a:pt x="0" y="0"/>
                    </a:lnTo>
                    <a:lnTo>
                      <a:pt x="0" y="12"/>
                    </a:lnTo>
                    <a:lnTo>
                      <a:pt x="6" y="0"/>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68" name="AutoShape 144"/>
              <p:cNvSpPr>
                <a:spLocks noChangeArrowheads="1"/>
              </p:cNvSpPr>
              <p:nvPr/>
            </p:nvSpPr>
            <p:spPr bwMode="auto">
              <a:xfrm>
                <a:off x="9" y="2556"/>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 name="T14" fmla="*/ 0 w 30"/>
                  <a:gd name="T15" fmla="*/ 0 h 48"/>
                  <a:gd name="T16" fmla="*/ 30 w 30"/>
                  <a:gd name="T17" fmla="*/ 48 h 48"/>
                </a:gdLst>
                <a:ahLst/>
                <a:cxnLst>
                  <a:cxn ang="0">
                    <a:pos x="T0" y="T1"/>
                  </a:cxn>
                  <a:cxn ang="0">
                    <a:pos x="T2" y="T3"/>
                  </a:cxn>
                  <a:cxn ang="0">
                    <a:pos x="T4" y="T5"/>
                  </a:cxn>
                  <a:cxn ang="0">
                    <a:pos x="T6" y="T7"/>
                  </a:cxn>
                  <a:cxn ang="0">
                    <a:pos x="T8" y="T9"/>
                  </a:cxn>
                  <a:cxn ang="0">
                    <a:pos x="T10" y="T11"/>
                  </a:cxn>
                  <a:cxn ang="0">
                    <a:pos x="T12" y="T13"/>
                  </a:cxn>
                </a:cxnLst>
                <a:rect l="T14" t="T15" r="T16" b="T17"/>
                <a:pathLst>
                  <a:path w="30" h="48">
                    <a:moveTo>
                      <a:pt x="18" y="48"/>
                    </a:moveTo>
                    <a:lnTo>
                      <a:pt x="18" y="48"/>
                    </a:lnTo>
                    <a:lnTo>
                      <a:pt x="30" y="42"/>
                    </a:lnTo>
                    <a:lnTo>
                      <a:pt x="0" y="0"/>
                    </a:lnTo>
                    <a:lnTo>
                      <a:pt x="0" y="24"/>
                    </a:lnTo>
                    <a:lnTo>
                      <a:pt x="18" y="48"/>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69" name="AutoShape 145"/>
              <p:cNvSpPr>
                <a:spLocks noChangeArrowheads="1"/>
              </p:cNvSpPr>
              <p:nvPr/>
            </p:nvSpPr>
            <p:spPr bwMode="auto">
              <a:xfrm>
                <a:off x="9" y="3840"/>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 name="T14" fmla="*/ 0 w 36"/>
                  <a:gd name="T15" fmla="*/ 0 h 66"/>
                  <a:gd name="T16" fmla="*/ 36 w 36"/>
                  <a:gd name="T17" fmla="*/ 66 h 66"/>
                </a:gdLst>
                <a:ahLst/>
                <a:cxnLst>
                  <a:cxn ang="0">
                    <a:pos x="T0" y="T1"/>
                  </a:cxn>
                  <a:cxn ang="0">
                    <a:pos x="T2" y="T3"/>
                  </a:cxn>
                  <a:cxn ang="0">
                    <a:pos x="T4" y="T5"/>
                  </a:cxn>
                  <a:cxn ang="0">
                    <a:pos x="T6" y="T7"/>
                  </a:cxn>
                  <a:cxn ang="0">
                    <a:pos x="T8" y="T9"/>
                  </a:cxn>
                  <a:cxn ang="0">
                    <a:pos x="T10" y="T11"/>
                  </a:cxn>
                  <a:cxn ang="0">
                    <a:pos x="T12" y="T13"/>
                  </a:cxn>
                </a:cxnLst>
                <a:rect l="T14" t="T15" r="T16" b="T17"/>
                <a:pathLst>
                  <a:path w="36" h="66">
                    <a:moveTo>
                      <a:pt x="36" y="0"/>
                    </a:moveTo>
                    <a:lnTo>
                      <a:pt x="24" y="0"/>
                    </a:lnTo>
                    <a:lnTo>
                      <a:pt x="0" y="36"/>
                    </a:lnTo>
                    <a:lnTo>
                      <a:pt x="0" y="66"/>
                    </a:lnTo>
                    <a:lnTo>
                      <a:pt x="36" y="0"/>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70" name="Rectangle 146"/>
              <p:cNvSpPr>
                <a:spLocks noChangeArrowheads="1"/>
              </p:cNvSpPr>
              <p:nvPr/>
            </p:nvSpPr>
            <p:spPr bwMode="auto">
              <a:xfrm rot="240000">
                <a:off x="1178" y="3196"/>
                <a:ext cx="16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71" name="Rectangle 147"/>
              <p:cNvSpPr>
                <a:spLocks noChangeArrowheads="1"/>
              </p:cNvSpPr>
              <p:nvPr/>
            </p:nvSpPr>
            <p:spPr bwMode="auto">
              <a:xfrm rot="16020000">
                <a:off x="294" y="2387"/>
                <a:ext cx="138"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72" name="AutoShape 148"/>
              <p:cNvSpPr>
                <a:spLocks noChangeArrowheads="1"/>
              </p:cNvSpPr>
              <p:nvPr/>
            </p:nvSpPr>
            <p:spPr bwMode="auto">
              <a:xfrm>
                <a:off x="140" y="3571"/>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w 144"/>
                  <a:gd name="T25" fmla="*/ 0 h 154"/>
                  <a:gd name="T26" fmla="*/ 144 w 144"/>
                  <a:gd name="T27"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73" name="AutoShape 149"/>
              <p:cNvSpPr>
                <a:spLocks noChangeArrowheads="1"/>
              </p:cNvSpPr>
              <p:nvPr/>
            </p:nvSpPr>
            <p:spPr bwMode="auto">
              <a:xfrm rot="18720000">
                <a:off x="619" y="3548"/>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w 144"/>
                  <a:gd name="T25" fmla="*/ 0 h 154"/>
                  <a:gd name="T26" fmla="*/ 144 w 144"/>
                  <a:gd name="T27"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74" name="AutoShape 150"/>
              <p:cNvSpPr>
                <a:spLocks noChangeArrowheads="1"/>
              </p:cNvSpPr>
              <p:nvPr/>
            </p:nvSpPr>
            <p:spPr bwMode="auto">
              <a:xfrm>
                <a:off x="236" y="2504"/>
                <a:ext cx="347" cy="1268"/>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 name="T10" fmla="*/ 0 w 348"/>
                  <a:gd name="T11" fmla="*/ 0 h 1272"/>
                  <a:gd name="T12" fmla="*/ 348 w 348"/>
                  <a:gd name="T13" fmla="*/ 1272 h 1272"/>
                </a:gdLst>
                <a:ahLst/>
                <a:cxnLst>
                  <a:cxn ang="0">
                    <a:pos x="T0" y="T1"/>
                  </a:cxn>
                  <a:cxn ang="0">
                    <a:pos x="T2" y="T3"/>
                  </a:cxn>
                  <a:cxn ang="0">
                    <a:pos x="T4" y="T5"/>
                  </a:cxn>
                  <a:cxn ang="0">
                    <a:pos x="T6" y="T7"/>
                  </a:cxn>
                  <a:cxn ang="0">
                    <a:pos x="T8" y="T9"/>
                  </a:cxn>
                </a:cxnLst>
                <a:rect l="T10" t="T11" r="T12" b="T13"/>
                <a:pathLst>
                  <a:path w="348" h="1272">
                    <a:moveTo>
                      <a:pt x="0" y="0"/>
                    </a:moveTo>
                    <a:lnTo>
                      <a:pt x="287" y="582"/>
                    </a:lnTo>
                    <a:lnTo>
                      <a:pt x="348" y="1272"/>
                    </a:lnTo>
                    <a:lnTo>
                      <a:pt x="54" y="676"/>
                    </a:lnTo>
                    <a:lnTo>
                      <a:pt x="0" y="0"/>
                    </a:lnTo>
                    <a:close/>
                  </a:path>
                </a:pathLst>
              </a:custGeom>
              <a:gradFill rotWithShape="0">
                <a:gsLst>
                  <a:gs pos="0">
                    <a:srgbClr val="5B5D6B"/>
                  </a:gs>
                  <a:gs pos="100000">
                    <a:srgbClr val="575967"/>
                  </a:gs>
                </a:gsLst>
                <a:lin ang="81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75" name="Oval 151"/>
              <p:cNvSpPr>
                <a:spLocks noChangeArrowheads="1"/>
              </p:cNvSpPr>
              <p:nvPr/>
            </p:nvSpPr>
            <p:spPr bwMode="auto">
              <a:xfrm rot="19920000">
                <a:off x="294" y="3049"/>
                <a:ext cx="220" cy="174"/>
              </a:xfrm>
              <a:prstGeom prst="ellipse">
                <a:avLst/>
              </a:prstGeom>
              <a:gradFill rotWithShape="0">
                <a:gsLst>
                  <a:gs pos="0">
                    <a:srgbClr val="5B5D6B"/>
                  </a:gs>
                  <a:gs pos="50000">
                    <a:srgbClr val="525460"/>
                  </a:gs>
                  <a:gs pos="100000">
                    <a:srgbClr val="5B5D6B"/>
                  </a:gs>
                </a:gsLst>
                <a:lin ang="81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grpSp>
      </p:grpSp>
      <p:sp>
        <p:nvSpPr>
          <p:cNvPr id="1176" name="Rectangle 152"/>
          <p:cNvSpPr>
            <a:spLocks noGrp="1" noChangeArrowheads="1"/>
          </p:cNvSpPr>
          <p:nvPr>
            <p:ph type="title"/>
          </p:nvPr>
        </p:nvSpPr>
        <p:spPr bwMode="auto">
          <a:xfrm>
            <a:off x="301625" y="-263525"/>
            <a:ext cx="8534400" cy="211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1177" name="Text Box 153"/>
          <p:cNvSpPr txBox="1">
            <a:spLocks noChangeArrowheads="1"/>
          </p:cNvSpPr>
          <p:nvPr/>
        </p:nvSpPr>
        <p:spPr bwMode="auto">
          <a:xfrm>
            <a:off x="301625" y="6245225"/>
            <a:ext cx="2287588"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78" name="Text Box 154"/>
          <p:cNvSpPr txBox="1">
            <a:spLocks noChangeArrowheads="1"/>
          </p:cNvSpPr>
          <p:nvPr/>
        </p:nvSpPr>
        <p:spPr bwMode="auto">
          <a:xfrm>
            <a:off x="3124200" y="6245225"/>
            <a:ext cx="2894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179" name="Rectangle 155"/>
          <p:cNvSpPr>
            <a:spLocks noGrp="1" noChangeArrowheads="1"/>
          </p:cNvSpPr>
          <p:nvPr>
            <p:ph type="sldNum"/>
          </p:nvPr>
        </p:nvSpPr>
        <p:spPr bwMode="auto">
          <a:xfrm>
            <a:off x="6553200" y="6245225"/>
            <a:ext cx="2282825" cy="471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r">
              <a:lnSpc>
                <a:spcPct val="100000"/>
              </a:lnSpc>
              <a:buClr>
                <a:srgbClr val="000BF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000">
                <a:solidFill>
                  <a:srgbClr val="FFFFFF"/>
                </a:solidFill>
              </a:defRPr>
            </a:lvl1pPr>
          </a:lstStyle>
          <a:p>
            <a:fld id="{603BA2B5-DA0F-47BA-8D6F-43A55F8024CC}" type="slidenum">
              <a:rPr lang="en-GB" altLang="ru-RU"/>
              <a:pPr/>
              <a:t>‹#›</a:t>
            </a:fld>
            <a:endParaRPr lang="en-GB" altLang="ru-RU"/>
          </a:p>
        </p:txBody>
      </p:sp>
      <p:sp>
        <p:nvSpPr>
          <p:cNvPr id="1180" name="Rectangle 156"/>
          <p:cNvSpPr>
            <a:spLocks noGrp="1" noChangeArrowheads="1"/>
          </p:cNvSpPr>
          <p:nvPr>
            <p:ph type="body" idx="1"/>
          </p:nvPr>
        </p:nvSpPr>
        <p:spPr bwMode="auto">
          <a:xfrm>
            <a:off x="301625" y="1600200"/>
            <a:ext cx="8534400" cy="4497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72" r:id="rId12"/>
  </p:sldLayoutIdLst>
  <p:txStyles>
    <p:titleStyle>
      <a:lvl1pPr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kern="1200">
          <a:solidFill>
            <a:srgbClr val="FFFFCC"/>
          </a:solidFill>
          <a:latin typeface="+mj-lt"/>
          <a:ea typeface="+mj-ea"/>
          <a:cs typeface="+mj-cs"/>
        </a:defRPr>
      </a:lvl1pPr>
      <a:lvl2pPr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2pPr>
      <a:lvl3pPr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3pPr>
      <a:lvl4pPr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4pPr>
      <a:lvl5pPr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5pPr>
      <a:lvl6pPr marL="457200"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6pPr>
      <a:lvl7pPr marL="914400"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7pPr>
      <a:lvl8pPr marL="1371600"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8pPr>
      <a:lvl9pPr marL="1828800"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9pPr>
    </p:titleStyle>
    <p:bodyStyle>
      <a:lvl1pPr marL="336550" indent="-336550" algn="l" defTabSz="449263" rtl="0" eaLnBrk="0" fontAlgn="base" hangingPunct="0">
        <a:lnSpc>
          <a:spcPct val="94000"/>
        </a:lnSpc>
        <a:spcBef>
          <a:spcPts val="800"/>
        </a:spcBef>
        <a:spcAft>
          <a:spcPct val="0"/>
        </a:spcAft>
        <a:buClr>
          <a:srgbClr val="A3C145"/>
        </a:buClr>
        <a:buSzPct val="80000"/>
        <a:buFont typeface="Arial" panose="020B0604020202020204" pitchFamily="34" charset="0"/>
        <a:buChar char="►"/>
        <a:defRPr sz="3200" kern="1200">
          <a:solidFill>
            <a:srgbClr val="FFFFFF"/>
          </a:solidFill>
          <a:latin typeface="+mn-lt"/>
          <a:ea typeface="+mn-ea"/>
          <a:cs typeface="+mn-cs"/>
        </a:defRPr>
      </a:lvl1pPr>
      <a:lvl2pPr marL="736600" indent="-279400" algn="l" defTabSz="449263" rtl="0" eaLnBrk="0" fontAlgn="base" hangingPunct="0">
        <a:lnSpc>
          <a:spcPct val="94000"/>
        </a:lnSpc>
        <a:spcBef>
          <a:spcPts val="700"/>
        </a:spcBef>
        <a:spcAft>
          <a:spcPct val="0"/>
        </a:spcAft>
        <a:buClr>
          <a:srgbClr val="6FA9B7"/>
        </a:buClr>
        <a:buSzPct val="100000"/>
        <a:buFont typeface="Wingdings" panose="05000000000000000000" pitchFamily="2" charset="2"/>
        <a:buChar char=""/>
        <a:defRPr sz="2800" kern="1200">
          <a:solidFill>
            <a:srgbClr val="FFFFFF"/>
          </a:solidFill>
          <a:latin typeface="+mn-lt"/>
          <a:ea typeface="+mn-ea"/>
          <a:cs typeface="+mn-cs"/>
        </a:defRPr>
      </a:lvl2pPr>
      <a:lvl3pPr marL="1143000" indent="-228600" algn="l" defTabSz="449263" rtl="0" eaLnBrk="0" fontAlgn="base" hangingPunct="0">
        <a:lnSpc>
          <a:spcPct val="94000"/>
        </a:lnSpc>
        <a:spcBef>
          <a:spcPts val="600"/>
        </a:spcBef>
        <a:spcAft>
          <a:spcPct val="0"/>
        </a:spcAft>
        <a:buClr>
          <a:srgbClr val="A3C145"/>
        </a:buClr>
        <a:buSzPct val="80000"/>
        <a:buFont typeface="Arial" panose="020B0604020202020204" pitchFamily="34" charset="0"/>
        <a:buChar char="►"/>
        <a:defRPr sz="2400" kern="1200">
          <a:solidFill>
            <a:srgbClr val="FFFFFF"/>
          </a:solidFill>
          <a:latin typeface="+mn-lt"/>
          <a:ea typeface="+mn-ea"/>
          <a:cs typeface="+mn-cs"/>
        </a:defRPr>
      </a:lvl3pPr>
      <a:lvl4pPr marL="1600200" indent="-228600" algn="l" defTabSz="449263" rtl="0" eaLnBrk="0" fontAlgn="base" hangingPunct="0">
        <a:lnSpc>
          <a:spcPct val="94000"/>
        </a:lnSpc>
        <a:spcBef>
          <a:spcPts val="500"/>
        </a:spcBef>
        <a:spcAft>
          <a:spcPct val="0"/>
        </a:spcAft>
        <a:buClr>
          <a:srgbClr val="6FA9B7"/>
        </a:buClr>
        <a:buSzPct val="100000"/>
        <a:buFont typeface="Wingdings" panose="05000000000000000000" pitchFamily="2" charset="2"/>
        <a:buChar char=""/>
        <a:defRPr sz="2000" kern="1200">
          <a:solidFill>
            <a:srgbClr val="FFFFFF"/>
          </a:solidFill>
          <a:latin typeface="+mn-lt"/>
          <a:ea typeface="+mn-ea"/>
          <a:cs typeface="+mn-cs"/>
        </a:defRPr>
      </a:lvl4pPr>
      <a:lvl5pPr marL="2057400" indent="-228600" algn="l" defTabSz="449263" rtl="0" eaLnBrk="0" fontAlgn="base" hangingPunct="0">
        <a:lnSpc>
          <a:spcPct val="94000"/>
        </a:lnSpc>
        <a:spcBef>
          <a:spcPts val="500"/>
        </a:spcBef>
        <a:spcAft>
          <a:spcPct val="0"/>
        </a:spcAft>
        <a:buClr>
          <a:srgbClr val="6FA9B7"/>
        </a:buClr>
        <a:buSzPct val="80000"/>
        <a:buFont typeface="Arial" panose="020B0604020202020204" pitchFamily="34" charset="0"/>
        <a:buChar char="►"/>
        <a:defRPr sz="2000" kern="1200">
          <a:solidFill>
            <a:srgbClr val="FFFFF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5A5C6C"/>
            </a:gs>
            <a:gs pos="100000">
              <a:srgbClr val="515361"/>
            </a:gs>
          </a:gsLst>
          <a:lin ang="5400000" scaled="1"/>
        </a:gradFill>
        <a:effectLst/>
      </p:bgPr>
    </p:bg>
    <p:spTree>
      <p:nvGrpSpPr>
        <p:cNvPr id="1" name=""/>
        <p:cNvGrpSpPr/>
        <p:nvPr/>
      </p:nvGrpSpPr>
      <p:grpSpPr>
        <a:xfrm>
          <a:off x="0" y="0"/>
          <a:ext cx="0" cy="0"/>
          <a:chOff x="0" y="0"/>
          <a:chExt cx="0" cy="0"/>
        </a:xfrm>
      </p:grpSpPr>
      <p:grpSp>
        <p:nvGrpSpPr>
          <p:cNvPr id="2049" name="Group 1"/>
          <p:cNvGrpSpPr>
            <a:grpSpLocks/>
          </p:cNvGrpSpPr>
          <p:nvPr/>
        </p:nvGrpSpPr>
        <p:grpSpPr bwMode="auto">
          <a:xfrm>
            <a:off x="6350" y="1422400"/>
            <a:ext cx="9137650" cy="5432425"/>
            <a:chOff x="4" y="896"/>
            <a:chExt cx="5756" cy="3422"/>
          </a:xfrm>
        </p:grpSpPr>
        <p:grpSp>
          <p:nvGrpSpPr>
            <p:cNvPr id="2050" name="Group 2"/>
            <p:cNvGrpSpPr>
              <a:grpSpLocks/>
            </p:cNvGrpSpPr>
            <p:nvPr/>
          </p:nvGrpSpPr>
          <p:grpSpPr bwMode="auto">
            <a:xfrm>
              <a:off x="20" y="896"/>
              <a:ext cx="5740" cy="3422"/>
              <a:chOff x="20" y="896"/>
              <a:chExt cx="5740" cy="3422"/>
            </a:xfrm>
          </p:grpSpPr>
          <p:sp>
            <p:nvSpPr>
              <p:cNvPr id="2051" name="AutoShape 3"/>
              <p:cNvSpPr>
                <a:spLocks noChangeArrowheads="1"/>
              </p:cNvSpPr>
              <p:nvPr/>
            </p:nvSpPr>
            <p:spPr bwMode="auto">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 name="T42" fmla="*/ 0 w 2815"/>
                  <a:gd name="T43" fmla="*/ 0 h 2110"/>
                  <a:gd name="T44" fmla="*/ 2815 w 2815"/>
                  <a:gd name="T45" fmla="*/ 2110 h 2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T42" t="T43" r="T44" b="T45"/>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12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2" name="AutoShape 4"/>
              <p:cNvSpPr>
                <a:spLocks noChangeArrowheads="1"/>
              </p:cNvSpPr>
              <p:nvPr/>
            </p:nvSpPr>
            <p:spPr bwMode="auto">
              <a:xfrm>
                <a:off x="672" y="1116"/>
                <a:ext cx="3965"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 name="T66" fmla="*/ 0 w 3966"/>
                  <a:gd name="T67" fmla="*/ 0 h 2366"/>
                  <a:gd name="T68" fmla="*/ 3966 w 3966"/>
                  <a:gd name="T69" fmla="*/ 2366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T66" t="T67" r="T68" b="T69"/>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6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3" name="AutoShape 5"/>
              <p:cNvSpPr>
                <a:spLocks noChangeArrowheads="1"/>
              </p:cNvSpPr>
              <p:nvPr/>
            </p:nvSpPr>
            <p:spPr bwMode="auto">
              <a:xfrm>
                <a:off x="20" y="1069"/>
                <a:ext cx="5731" cy="3106"/>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 name="T54" fmla="*/ 0 w 5732"/>
                  <a:gd name="T55" fmla="*/ 0 h 3107"/>
                  <a:gd name="T56" fmla="*/ 5732 w 5732"/>
                  <a:gd name="T57" fmla="*/ 3107 h 3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T54" t="T55" r="T56" b="T57"/>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6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4" name="AutoShape 6"/>
              <p:cNvSpPr>
                <a:spLocks noChangeArrowheads="1"/>
              </p:cNvSpPr>
              <p:nvPr/>
            </p:nvSpPr>
            <p:spPr bwMode="auto">
              <a:xfrm>
                <a:off x="242" y="1145"/>
                <a:ext cx="5511" cy="2759"/>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 name="T70" fmla="*/ 0 w 5512"/>
                  <a:gd name="T71" fmla="*/ 0 h 2760"/>
                  <a:gd name="T72" fmla="*/ 5512 w 5512"/>
                  <a:gd name="T73" fmla="*/ 2760 h 2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T70" t="T71" r="T72" b="T73"/>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12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5" name="AutoShape 7"/>
              <p:cNvSpPr>
                <a:spLocks noChangeArrowheads="1"/>
              </p:cNvSpPr>
              <p:nvPr/>
            </p:nvSpPr>
            <p:spPr bwMode="auto">
              <a:xfrm>
                <a:off x="4839"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 name="T22" fmla="*/ 0 w 790"/>
                  <a:gd name="T23" fmla="*/ 0 h 1189"/>
                  <a:gd name="T24" fmla="*/ 790 w 790"/>
                  <a:gd name="T25" fmla="*/ 1189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T22" t="T23" r="T24" b="T25"/>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12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6" name="AutoShape 8"/>
              <p:cNvSpPr>
                <a:spLocks noChangeArrowheads="1"/>
              </p:cNvSpPr>
              <p:nvPr/>
            </p:nvSpPr>
            <p:spPr bwMode="auto">
              <a:xfrm>
                <a:off x="5172"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 name="T14" fmla="*/ 0 w 579"/>
                  <a:gd name="T15" fmla="*/ 0 h 1117"/>
                  <a:gd name="T16" fmla="*/ 579 w 579"/>
                  <a:gd name="T17" fmla="*/ 1117 h 1117"/>
                </a:gdLst>
                <a:ahLst/>
                <a:cxnLst>
                  <a:cxn ang="0">
                    <a:pos x="T0" y="T1"/>
                  </a:cxn>
                  <a:cxn ang="0">
                    <a:pos x="T2" y="T3"/>
                  </a:cxn>
                  <a:cxn ang="0">
                    <a:pos x="T4" y="T5"/>
                  </a:cxn>
                  <a:cxn ang="0">
                    <a:pos x="T6" y="T7"/>
                  </a:cxn>
                  <a:cxn ang="0">
                    <a:pos x="T8" y="T9"/>
                  </a:cxn>
                  <a:cxn ang="0">
                    <a:pos x="T10" y="T11"/>
                  </a:cxn>
                  <a:cxn ang="0">
                    <a:pos x="T12" y="T13"/>
                  </a:cxn>
                </a:cxnLst>
                <a:rect l="T14" t="T15" r="T16" b="T17"/>
                <a:pathLst>
                  <a:path w="579" h="1117">
                    <a:moveTo>
                      <a:pt x="0" y="0"/>
                    </a:moveTo>
                    <a:lnTo>
                      <a:pt x="128" y="328"/>
                    </a:lnTo>
                    <a:lnTo>
                      <a:pt x="9" y="659"/>
                    </a:lnTo>
                    <a:lnTo>
                      <a:pt x="40" y="763"/>
                    </a:lnTo>
                    <a:lnTo>
                      <a:pt x="234" y="739"/>
                    </a:lnTo>
                    <a:lnTo>
                      <a:pt x="344" y="1055"/>
                    </a:lnTo>
                    <a:lnTo>
                      <a:pt x="579" y="1117"/>
                    </a:lnTo>
                  </a:path>
                </a:pathLst>
              </a:custGeom>
              <a:noFill/>
              <a:ln w="1656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7" name="AutoShape 9"/>
              <p:cNvSpPr>
                <a:spLocks noChangeArrowheads="1"/>
              </p:cNvSpPr>
              <p:nvPr/>
            </p:nvSpPr>
            <p:spPr bwMode="auto">
              <a:xfrm>
                <a:off x="3290" y="968"/>
                <a:ext cx="2471" cy="2395"/>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 name="T52" fmla="*/ 0 w 2471"/>
                  <a:gd name="T53" fmla="*/ 0 h 2396"/>
                  <a:gd name="T54" fmla="*/ 2471 w 2471"/>
                  <a:gd name="T55" fmla="*/ 2396 h 2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T52" t="T53" r="T54" b="T55"/>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6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8" name="AutoShape 10"/>
              <p:cNvSpPr>
                <a:spLocks noChangeArrowheads="1"/>
              </p:cNvSpPr>
              <p:nvPr/>
            </p:nvSpPr>
            <p:spPr bwMode="auto">
              <a:xfrm>
                <a:off x="2365"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 name="T34" fmla="*/ 0 w 1399"/>
                  <a:gd name="T35" fmla="*/ 0 h 1349"/>
                  <a:gd name="T36" fmla="*/ 1399 w 1399"/>
                  <a:gd name="T37" fmla="*/ 1349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T34" t="T35" r="T36" b="T37"/>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64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59" name="AutoShape 11"/>
              <p:cNvSpPr>
                <a:spLocks noChangeArrowheads="1"/>
              </p:cNvSpPr>
              <p:nvPr/>
            </p:nvSpPr>
            <p:spPr bwMode="auto">
              <a:xfrm>
                <a:off x="4274"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 name="T38" fmla="*/ 0 w 1256"/>
                  <a:gd name="T39" fmla="*/ 0 h 810"/>
                  <a:gd name="T40" fmla="*/ 1256 w 1256"/>
                  <a:gd name="T41" fmla="*/ 810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T38" t="T39" r="T40" b="T41"/>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64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60" name="AutoShape 12"/>
              <p:cNvSpPr>
                <a:spLocks noChangeArrowheads="1"/>
              </p:cNvSpPr>
              <p:nvPr/>
            </p:nvSpPr>
            <p:spPr bwMode="auto">
              <a:xfrm>
                <a:off x="2913" y="3475"/>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 name="T40" fmla="*/ 0 w 2848"/>
                  <a:gd name="T41" fmla="*/ 0 h 788"/>
                  <a:gd name="T42" fmla="*/ 2848 w 2848"/>
                  <a:gd name="T43" fmla="*/ 788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T40" t="T41" r="T42" b="T43"/>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64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61" name="AutoShape 13"/>
              <p:cNvSpPr>
                <a:spLocks noChangeArrowheads="1"/>
              </p:cNvSpPr>
              <p:nvPr/>
            </p:nvSpPr>
            <p:spPr bwMode="auto">
              <a:xfrm>
                <a:off x="5442"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 name="T14" fmla="*/ 0 w 319"/>
                  <a:gd name="T15" fmla="*/ 0 h 854"/>
                  <a:gd name="T16" fmla="*/ 319 w 319"/>
                  <a:gd name="T17" fmla="*/ 854 h 854"/>
                </a:gdLst>
                <a:ahLst/>
                <a:cxnLst>
                  <a:cxn ang="0">
                    <a:pos x="T0" y="T1"/>
                  </a:cxn>
                  <a:cxn ang="0">
                    <a:pos x="T2" y="T3"/>
                  </a:cxn>
                  <a:cxn ang="0">
                    <a:pos x="T4" y="T5"/>
                  </a:cxn>
                  <a:cxn ang="0">
                    <a:pos x="T6" y="T7"/>
                  </a:cxn>
                  <a:cxn ang="0">
                    <a:pos x="T8" y="T9"/>
                  </a:cxn>
                  <a:cxn ang="0">
                    <a:pos x="T10" y="T11"/>
                  </a:cxn>
                  <a:cxn ang="0">
                    <a:pos x="T12" y="T13"/>
                  </a:cxn>
                </a:cxnLst>
                <a:rect l="T14" t="T15" r="T16" b="T17"/>
                <a:pathLst>
                  <a:path w="319" h="854">
                    <a:moveTo>
                      <a:pt x="0" y="0"/>
                    </a:moveTo>
                    <a:lnTo>
                      <a:pt x="106" y="313"/>
                    </a:lnTo>
                    <a:lnTo>
                      <a:pt x="106" y="634"/>
                    </a:lnTo>
                    <a:lnTo>
                      <a:pt x="268" y="854"/>
                    </a:lnTo>
                    <a:lnTo>
                      <a:pt x="278" y="577"/>
                    </a:lnTo>
                    <a:lnTo>
                      <a:pt x="238" y="400"/>
                    </a:lnTo>
                    <a:lnTo>
                      <a:pt x="319" y="240"/>
                    </a:lnTo>
                  </a:path>
                </a:pathLst>
              </a:custGeom>
              <a:noFill/>
              <a:ln w="1764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62" name="AutoShape 14"/>
              <p:cNvSpPr>
                <a:spLocks noChangeArrowheads="1"/>
              </p:cNvSpPr>
              <p:nvPr/>
            </p:nvSpPr>
            <p:spPr bwMode="auto">
              <a:xfrm>
                <a:off x="4953" y="3567"/>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 name="T18" fmla="*/ 0 w 646"/>
                  <a:gd name="T19" fmla="*/ 0 h 392"/>
                  <a:gd name="T20" fmla="*/ 646 w 646"/>
                  <a:gd name="T21" fmla="*/ 39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T18" t="T19" r="T20" b="T21"/>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64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63" name="AutoShape 15"/>
              <p:cNvSpPr>
                <a:spLocks noChangeArrowheads="1"/>
              </p:cNvSpPr>
              <p:nvPr/>
            </p:nvSpPr>
            <p:spPr bwMode="auto">
              <a:xfrm>
                <a:off x="50" y="2399"/>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 name="T54" fmla="*/ 0 w 2736"/>
                  <a:gd name="T55" fmla="*/ 0 h 1920"/>
                  <a:gd name="T56" fmla="*/ 2736 w 2736"/>
                  <a:gd name="T57" fmla="*/ 1920 h 1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T54" t="T55" r="T56" b="T57"/>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360">
                <a:solidFill>
                  <a:srgbClr val="5B5D6B"/>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grpSp>
        <p:grpSp>
          <p:nvGrpSpPr>
            <p:cNvPr id="2064" name="Group 16"/>
            <p:cNvGrpSpPr>
              <a:grpSpLocks/>
            </p:cNvGrpSpPr>
            <p:nvPr/>
          </p:nvGrpSpPr>
          <p:grpSpPr bwMode="auto">
            <a:xfrm>
              <a:off x="4" y="2296"/>
              <a:ext cx="1379" cy="1691"/>
              <a:chOff x="4" y="2296"/>
              <a:chExt cx="1379" cy="1691"/>
            </a:xfrm>
          </p:grpSpPr>
          <p:sp>
            <p:nvSpPr>
              <p:cNvPr id="2065" name="Rectangle 17"/>
              <p:cNvSpPr>
                <a:spLocks noChangeArrowheads="1"/>
              </p:cNvSpPr>
              <p:nvPr/>
            </p:nvSpPr>
            <p:spPr bwMode="auto">
              <a:xfrm rot="6780000">
                <a:off x="66" y="3876"/>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66" name="Rectangle 18"/>
              <p:cNvSpPr>
                <a:spLocks noChangeArrowheads="1"/>
              </p:cNvSpPr>
              <p:nvPr/>
            </p:nvSpPr>
            <p:spPr bwMode="auto">
              <a:xfrm rot="6780000">
                <a:off x="38" y="3874"/>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67" name="Rectangle 19"/>
              <p:cNvSpPr>
                <a:spLocks noChangeArrowheads="1"/>
              </p:cNvSpPr>
              <p:nvPr/>
            </p:nvSpPr>
            <p:spPr bwMode="auto">
              <a:xfrm rot="6780000">
                <a:off x="12" y="3868"/>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68" name="Rectangle 20"/>
              <p:cNvSpPr>
                <a:spLocks noChangeArrowheads="1"/>
              </p:cNvSpPr>
              <p:nvPr/>
            </p:nvSpPr>
            <p:spPr bwMode="auto">
              <a:xfrm rot="6000000">
                <a:off x="215" y="3878"/>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69" name="Rectangle 21"/>
              <p:cNvSpPr>
                <a:spLocks noChangeArrowheads="1"/>
              </p:cNvSpPr>
              <p:nvPr/>
            </p:nvSpPr>
            <p:spPr bwMode="auto">
              <a:xfrm rot="6000000">
                <a:off x="187" y="3885"/>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70" name="Rectangle 22"/>
              <p:cNvSpPr>
                <a:spLocks noChangeArrowheads="1"/>
              </p:cNvSpPr>
              <p:nvPr/>
            </p:nvSpPr>
            <p:spPr bwMode="auto">
              <a:xfrm rot="6240000">
                <a:off x="154" y="388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71" name="Rectangle 23"/>
              <p:cNvSpPr>
                <a:spLocks noChangeArrowheads="1"/>
              </p:cNvSpPr>
              <p:nvPr/>
            </p:nvSpPr>
            <p:spPr bwMode="auto">
              <a:xfrm rot="6240000">
                <a:off x="124" y="3880"/>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72" name="Rectangle 24"/>
              <p:cNvSpPr>
                <a:spLocks noChangeArrowheads="1"/>
              </p:cNvSpPr>
              <p:nvPr/>
            </p:nvSpPr>
            <p:spPr bwMode="auto">
              <a:xfrm rot="5400000">
                <a:off x="368" y="3865"/>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73" name="Rectangle 25"/>
              <p:cNvSpPr>
                <a:spLocks noChangeArrowheads="1"/>
              </p:cNvSpPr>
              <p:nvPr/>
            </p:nvSpPr>
            <p:spPr bwMode="auto">
              <a:xfrm rot="5400000">
                <a:off x="336" y="3869"/>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74" name="Rectangle 26"/>
              <p:cNvSpPr>
                <a:spLocks noChangeArrowheads="1"/>
              </p:cNvSpPr>
              <p:nvPr/>
            </p:nvSpPr>
            <p:spPr bwMode="auto">
              <a:xfrm rot="5580000">
                <a:off x="306" y="387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75" name="Rectangle 27"/>
              <p:cNvSpPr>
                <a:spLocks noChangeArrowheads="1"/>
              </p:cNvSpPr>
              <p:nvPr/>
            </p:nvSpPr>
            <p:spPr bwMode="auto">
              <a:xfrm rot="5760000">
                <a:off x="272" y="3879"/>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76" name="Rectangle 28"/>
              <p:cNvSpPr>
                <a:spLocks noChangeArrowheads="1"/>
              </p:cNvSpPr>
              <p:nvPr/>
            </p:nvSpPr>
            <p:spPr bwMode="auto">
              <a:xfrm rot="4740000">
                <a:off x="520" y="3825"/>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77" name="Rectangle 29"/>
              <p:cNvSpPr>
                <a:spLocks noChangeArrowheads="1"/>
              </p:cNvSpPr>
              <p:nvPr/>
            </p:nvSpPr>
            <p:spPr bwMode="auto">
              <a:xfrm rot="4920000">
                <a:off x="489" y="3829"/>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78" name="Rectangle 30"/>
              <p:cNvSpPr>
                <a:spLocks noChangeArrowheads="1"/>
              </p:cNvSpPr>
              <p:nvPr/>
            </p:nvSpPr>
            <p:spPr bwMode="auto">
              <a:xfrm rot="4920000">
                <a:off x="457" y="3845"/>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79" name="Rectangle 31"/>
              <p:cNvSpPr>
                <a:spLocks noChangeArrowheads="1"/>
              </p:cNvSpPr>
              <p:nvPr/>
            </p:nvSpPr>
            <p:spPr bwMode="auto">
              <a:xfrm rot="5040000">
                <a:off x="428" y="3847"/>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80" name="Rectangle 32"/>
              <p:cNvSpPr>
                <a:spLocks noChangeArrowheads="1"/>
              </p:cNvSpPr>
              <p:nvPr/>
            </p:nvSpPr>
            <p:spPr bwMode="auto">
              <a:xfrm rot="3840000">
                <a:off x="664" y="3759"/>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81" name="Rectangle 33"/>
              <p:cNvSpPr>
                <a:spLocks noChangeArrowheads="1"/>
              </p:cNvSpPr>
              <p:nvPr/>
            </p:nvSpPr>
            <p:spPr bwMode="auto">
              <a:xfrm rot="3840000">
                <a:off x="634" y="3777"/>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82" name="Rectangle 34"/>
              <p:cNvSpPr>
                <a:spLocks noChangeArrowheads="1"/>
              </p:cNvSpPr>
              <p:nvPr/>
            </p:nvSpPr>
            <p:spPr bwMode="auto">
              <a:xfrm rot="4080000">
                <a:off x="607" y="3784"/>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83" name="Rectangle 35"/>
              <p:cNvSpPr>
                <a:spLocks noChangeArrowheads="1"/>
              </p:cNvSpPr>
              <p:nvPr/>
            </p:nvSpPr>
            <p:spPr bwMode="auto">
              <a:xfrm rot="4320000">
                <a:off x="575" y="3801"/>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84" name="Rectangle 36"/>
              <p:cNvSpPr>
                <a:spLocks noChangeArrowheads="1"/>
              </p:cNvSpPr>
              <p:nvPr/>
            </p:nvSpPr>
            <p:spPr bwMode="auto">
              <a:xfrm rot="3360000">
                <a:off x="799" y="3680"/>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85" name="Rectangle 37"/>
              <p:cNvSpPr>
                <a:spLocks noChangeArrowheads="1"/>
              </p:cNvSpPr>
              <p:nvPr/>
            </p:nvSpPr>
            <p:spPr bwMode="auto">
              <a:xfrm rot="3360000">
                <a:off x="771" y="3696"/>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86" name="Rectangle 38"/>
              <p:cNvSpPr>
                <a:spLocks noChangeArrowheads="1"/>
              </p:cNvSpPr>
              <p:nvPr/>
            </p:nvSpPr>
            <p:spPr bwMode="auto">
              <a:xfrm rot="3360000">
                <a:off x="745" y="3714"/>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87" name="Rectangle 39"/>
              <p:cNvSpPr>
                <a:spLocks noChangeArrowheads="1"/>
              </p:cNvSpPr>
              <p:nvPr/>
            </p:nvSpPr>
            <p:spPr bwMode="auto">
              <a:xfrm rot="3840000">
                <a:off x="717" y="3731"/>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88" name="Rectangle 40"/>
              <p:cNvSpPr>
                <a:spLocks noChangeArrowheads="1"/>
              </p:cNvSpPr>
              <p:nvPr/>
            </p:nvSpPr>
            <p:spPr bwMode="auto">
              <a:xfrm rot="2280000">
                <a:off x="924" y="3581"/>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89" name="Rectangle 41"/>
              <p:cNvSpPr>
                <a:spLocks noChangeArrowheads="1"/>
              </p:cNvSpPr>
              <p:nvPr/>
            </p:nvSpPr>
            <p:spPr bwMode="auto">
              <a:xfrm rot="2280000">
                <a:off x="900" y="3600"/>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90" name="Rectangle 42"/>
              <p:cNvSpPr>
                <a:spLocks noChangeArrowheads="1"/>
              </p:cNvSpPr>
              <p:nvPr/>
            </p:nvSpPr>
            <p:spPr bwMode="auto">
              <a:xfrm rot="2700000">
                <a:off x="875" y="3624"/>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91" name="Rectangle 43"/>
              <p:cNvSpPr>
                <a:spLocks noChangeArrowheads="1"/>
              </p:cNvSpPr>
              <p:nvPr/>
            </p:nvSpPr>
            <p:spPr bwMode="auto">
              <a:xfrm rot="2700000">
                <a:off x="849" y="3642"/>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92" name="Rectangle 44"/>
              <p:cNvSpPr>
                <a:spLocks noChangeArrowheads="1"/>
              </p:cNvSpPr>
              <p:nvPr/>
            </p:nvSpPr>
            <p:spPr bwMode="auto">
              <a:xfrm rot="1500000">
                <a:off x="1029" y="3468"/>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93" name="Rectangle 45"/>
              <p:cNvSpPr>
                <a:spLocks noChangeArrowheads="1"/>
              </p:cNvSpPr>
              <p:nvPr/>
            </p:nvSpPr>
            <p:spPr bwMode="auto">
              <a:xfrm rot="1500000">
                <a:off x="1011" y="349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94" name="Rectangle 46"/>
              <p:cNvSpPr>
                <a:spLocks noChangeArrowheads="1"/>
              </p:cNvSpPr>
              <p:nvPr/>
            </p:nvSpPr>
            <p:spPr bwMode="auto">
              <a:xfrm rot="1800000">
                <a:off x="991" y="3516"/>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95" name="Rectangle 47"/>
              <p:cNvSpPr>
                <a:spLocks noChangeArrowheads="1"/>
              </p:cNvSpPr>
              <p:nvPr/>
            </p:nvSpPr>
            <p:spPr bwMode="auto">
              <a:xfrm rot="1800000">
                <a:off x="969" y="3540"/>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96" name="Rectangle 48"/>
              <p:cNvSpPr>
                <a:spLocks noChangeArrowheads="1"/>
              </p:cNvSpPr>
              <p:nvPr/>
            </p:nvSpPr>
            <p:spPr bwMode="auto">
              <a:xfrm rot="840000">
                <a:off x="1111" y="3350"/>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97" name="Rectangle 49"/>
              <p:cNvSpPr>
                <a:spLocks noChangeArrowheads="1"/>
              </p:cNvSpPr>
              <p:nvPr/>
            </p:nvSpPr>
            <p:spPr bwMode="auto">
              <a:xfrm rot="840000">
                <a:off x="1099" y="3376"/>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98" name="Rectangle 50"/>
              <p:cNvSpPr>
                <a:spLocks noChangeArrowheads="1"/>
              </p:cNvSpPr>
              <p:nvPr/>
            </p:nvSpPr>
            <p:spPr bwMode="auto">
              <a:xfrm rot="1320000">
                <a:off x="1088" y="340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99" name="Rectangle 51"/>
              <p:cNvSpPr>
                <a:spLocks noChangeArrowheads="1"/>
              </p:cNvSpPr>
              <p:nvPr/>
            </p:nvSpPr>
            <p:spPr bwMode="auto">
              <a:xfrm rot="1320000">
                <a:off x="1066" y="342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00" name="Rectangle 52"/>
              <p:cNvSpPr>
                <a:spLocks noChangeArrowheads="1"/>
              </p:cNvSpPr>
              <p:nvPr/>
            </p:nvSpPr>
            <p:spPr bwMode="auto">
              <a:xfrm rot="480000">
                <a:off x="1170" y="3220"/>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01" name="Rectangle 53"/>
              <p:cNvSpPr>
                <a:spLocks noChangeArrowheads="1"/>
              </p:cNvSpPr>
              <p:nvPr/>
            </p:nvSpPr>
            <p:spPr bwMode="auto">
              <a:xfrm rot="540000">
                <a:off x="1161" y="3249"/>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02" name="Rectangle 54"/>
              <p:cNvSpPr>
                <a:spLocks noChangeArrowheads="1"/>
              </p:cNvSpPr>
              <p:nvPr/>
            </p:nvSpPr>
            <p:spPr bwMode="auto">
              <a:xfrm rot="720000">
                <a:off x="1152" y="3275"/>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03" name="Rectangle 55"/>
              <p:cNvSpPr>
                <a:spLocks noChangeArrowheads="1"/>
              </p:cNvSpPr>
              <p:nvPr/>
            </p:nvSpPr>
            <p:spPr bwMode="auto">
              <a:xfrm rot="720000">
                <a:off x="1139" y="3299"/>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04" name="Rectangle 56"/>
              <p:cNvSpPr>
                <a:spLocks noChangeArrowheads="1"/>
              </p:cNvSpPr>
              <p:nvPr/>
            </p:nvSpPr>
            <p:spPr bwMode="auto">
              <a:xfrm rot="21300000">
                <a:off x="1208" y="3099"/>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05" name="Rectangle 57"/>
              <p:cNvSpPr>
                <a:spLocks noChangeArrowheads="1"/>
              </p:cNvSpPr>
              <p:nvPr/>
            </p:nvSpPr>
            <p:spPr bwMode="auto">
              <a:xfrm>
                <a:off x="1198" y="3121"/>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06" name="Rectangle 58"/>
              <p:cNvSpPr>
                <a:spLocks noChangeArrowheads="1"/>
              </p:cNvSpPr>
              <p:nvPr/>
            </p:nvSpPr>
            <p:spPr bwMode="auto">
              <a:xfrm>
                <a:off x="1198" y="3146"/>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07" name="Rectangle 59"/>
              <p:cNvSpPr>
                <a:spLocks noChangeArrowheads="1"/>
              </p:cNvSpPr>
              <p:nvPr/>
            </p:nvSpPr>
            <p:spPr bwMode="auto">
              <a:xfrm rot="240000">
                <a:off x="1187" y="3168"/>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08" name="Rectangle 60"/>
              <p:cNvSpPr>
                <a:spLocks noChangeArrowheads="1"/>
              </p:cNvSpPr>
              <p:nvPr/>
            </p:nvSpPr>
            <p:spPr bwMode="auto">
              <a:xfrm rot="20880000">
                <a:off x="1216" y="2966"/>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09" name="Rectangle 61"/>
              <p:cNvSpPr>
                <a:spLocks noChangeArrowheads="1"/>
              </p:cNvSpPr>
              <p:nvPr/>
            </p:nvSpPr>
            <p:spPr bwMode="auto">
              <a:xfrm rot="21120000">
                <a:off x="1217" y="2990"/>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10" name="Rectangle 62"/>
              <p:cNvSpPr>
                <a:spLocks noChangeArrowheads="1"/>
              </p:cNvSpPr>
              <p:nvPr/>
            </p:nvSpPr>
            <p:spPr bwMode="auto">
              <a:xfrm rot="21120000">
                <a:off x="1217" y="3014"/>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11" name="Rectangle 63"/>
              <p:cNvSpPr>
                <a:spLocks noChangeArrowheads="1"/>
              </p:cNvSpPr>
              <p:nvPr/>
            </p:nvSpPr>
            <p:spPr bwMode="auto">
              <a:xfrm rot="21300000">
                <a:off x="1215" y="3043"/>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12" name="Rectangle 64"/>
              <p:cNvSpPr>
                <a:spLocks noChangeArrowheads="1"/>
              </p:cNvSpPr>
              <p:nvPr/>
            </p:nvSpPr>
            <p:spPr bwMode="auto">
              <a:xfrm rot="20460000">
                <a:off x="1206" y="2843"/>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13" name="Rectangle 65"/>
              <p:cNvSpPr>
                <a:spLocks noChangeArrowheads="1"/>
              </p:cNvSpPr>
              <p:nvPr/>
            </p:nvSpPr>
            <p:spPr bwMode="auto">
              <a:xfrm rot="20640000">
                <a:off x="1211" y="2864"/>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14" name="Rectangle 66"/>
              <p:cNvSpPr>
                <a:spLocks noChangeArrowheads="1"/>
              </p:cNvSpPr>
              <p:nvPr/>
            </p:nvSpPr>
            <p:spPr bwMode="auto">
              <a:xfrm rot="20640000">
                <a:off x="1213" y="2888"/>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15" name="Rectangle 67"/>
              <p:cNvSpPr>
                <a:spLocks noChangeArrowheads="1"/>
              </p:cNvSpPr>
              <p:nvPr/>
            </p:nvSpPr>
            <p:spPr bwMode="auto">
              <a:xfrm rot="20760000">
                <a:off x="1216" y="2915"/>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16" name="Rectangle 68"/>
              <p:cNvSpPr>
                <a:spLocks noChangeArrowheads="1"/>
              </p:cNvSpPr>
              <p:nvPr/>
            </p:nvSpPr>
            <p:spPr bwMode="auto">
              <a:xfrm rot="20040000">
                <a:off x="1167" y="2729"/>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17" name="Rectangle 69"/>
              <p:cNvSpPr>
                <a:spLocks noChangeArrowheads="1"/>
              </p:cNvSpPr>
              <p:nvPr/>
            </p:nvSpPr>
            <p:spPr bwMode="auto">
              <a:xfrm rot="20220000">
                <a:off x="1175" y="2754"/>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18" name="Rectangle 70"/>
              <p:cNvSpPr>
                <a:spLocks noChangeArrowheads="1"/>
              </p:cNvSpPr>
              <p:nvPr/>
            </p:nvSpPr>
            <p:spPr bwMode="auto">
              <a:xfrm rot="20220000">
                <a:off x="1183" y="2776"/>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19" name="Rectangle 71"/>
              <p:cNvSpPr>
                <a:spLocks noChangeArrowheads="1"/>
              </p:cNvSpPr>
              <p:nvPr/>
            </p:nvSpPr>
            <p:spPr bwMode="auto">
              <a:xfrm rot="20220000">
                <a:off x="1193" y="2797"/>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20" name="Rectangle 72"/>
              <p:cNvSpPr>
                <a:spLocks noChangeArrowheads="1"/>
              </p:cNvSpPr>
              <p:nvPr/>
            </p:nvSpPr>
            <p:spPr bwMode="auto">
              <a:xfrm rot="19680000">
                <a:off x="1099" y="2632"/>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21" name="Rectangle 73"/>
              <p:cNvSpPr>
                <a:spLocks noChangeArrowheads="1"/>
              </p:cNvSpPr>
              <p:nvPr/>
            </p:nvSpPr>
            <p:spPr bwMode="auto">
              <a:xfrm rot="19740000">
                <a:off x="1113" y="2647"/>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22" name="Rectangle 74"/>
              <p:cNvSpPr>
                <a:spLocks noChangeArrowheads="1"/>
              </p:cNvSpPr>
              <p:nvPr/>
            </p:nvSpPr>
            <p:spPr bwMode="auto">
              <a:xfrm rot="19860000">
                <a:off x="1128" y="2671"/>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23" name="Rectangle 75"/>
              <p:cNvSpPr>
                <a:spLocks noChangeArrowheads="1"/>
              </p:cNvSpPr>
              <p:nvPr/>
            </p:nvSpPr>
            <p:spPr bwMode="auto">
              <a:xfrm rot="19860000">
                <a:off x="1141" y="2688"/>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24" name="Rectangle 76"/>
              <p:cNvSpPr>
                <a:spLocks noChangeArrowheads="1"/>
              </p:cNvSpPr>
              <p:nvPr/>
            </p:nvSpPr>
            <p:spPr bwMode="auto">
              <a:xfrm rot="19140000">
                <a:off x="1016" y="2541"/>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25" name="Rectangle 77"/>
              <p:cNvSpPr>
                <a:spLocks noChangeArrowheads="1"/>
              </p:cNvSpPr>
              <p:nvPr/>
            </p:nvSpPr>
            <p:spPr bwMode="auto">
              <a:xfrm rot="19140000">
                <a:off x="1037" y="2560"/>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26" name="Rectangle 78"/>
              <p:cNvSpPr>
                <a:spLocks noChangeArrowheads="1"/>
              </p:cNvSpPr>
              <p:nvPr/>
            </p:nvSpPr>
            <p:spPr bwMode="auto">
              <a:xfrm rot="19140000">
                <a:off x="1052" y="2576"/>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27" name="Rectangle 79"/>
              <p:cNvSpPr>
                <a:spLocks noChangeArrowheads="1"/>
              </p:cNvSpPr>
              <p:nvPr/>
            </p:nvSpPr>
            <p:spPr bwMode="auto">
              <a:xfrm rot="19260000">
                <a:off x="1070" y="2591"/>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28" name="AutoShape 80"/>
              <p:cNvSpPr>
                <a:spLocks noChangeArrowheads="1"/>
              </p:cNvSpPr>
              <p:nvPr/>
            </p:nvSpPr>
            <p:spPr bwMode="auto">
              <a:xfrm>
                <a:off x="486" y="2564"/>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 name="T22" fmla="*/ 0 w 180"/>
                  <a:gd name="T23" fmla="*/ 0 h 151"/>
                  <a:gd name="T24" fmla="*/ 180 w 180"/>
                  <a:gd name="T25" fmla="*/ 151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T22" t="T23" r="T24" b="T25"/>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29" name="Rectangle 81"/>
              <p:cNvSpPr>
                <a:spLocks noChangeArrowheads="1"/>
              </p:cNvSpPr>
              <p:nvPr/>
            </p:nvSpPr>
            <p:spPr bwMode="auto">
              <a:xfrm rot="6600000">
                <a:off x="-213" y="3137"/>
                <a:ext cx="122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30" name="Rectangle 82"/>
              <p:cNvSpPr>
                <a:spLocks noChangeArrowheads="1"/>
              </p:cNvSpPr>
              <p:nvPr/>
            </p:nvSpPr>
            <p:spPr bwMode="auto">
              <a:xfrm rot="240000">
                <a:off x="9" y="3141"/>
                <a:ext cx="1027"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31" name="Rectangle 83"/>
              <p:cNvSpPr>
                <a:spLocks noChangeArrowheads="1"/>
              </p:cNvSpPr>
              <p:nvPr/>
            </p:nvSpPr>
            <p:spPr bwMode="auto">
              <a:xfrm rot="18660000">
                <a:off x="906" y="2478"/>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32" name="Rectangle 84"/>
              <p:cNvSpPr>
                <a:spLocks noChangeArrowheads="1"/>
              </p:cNvSpPr>
              <p:nvPr/>
            </p:nvSpPr>
            <p:spPr bwMode="auto">
              <a:xfrm rot="18660000">
                <a:off x="928" y="2490"/>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33" name="Rectangle 85"/>
              <p:cNvSpPr>
                <a:spLocks noChangeArrowheads="1"/>
              </p:cNvSpPr>
              <p:nvPr/>
            </p:nvSpPr>
            <p:spPr bwMode="auto">
              <a:xfrm rot="18660000">
                <a:off x="953" y="2499"/>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34" name="Rectangle 86"/>
              <p:cNvSpPr>
                <a:spLocks noChangeArrowheads="1"/>
              </p:cNvSpPr>
              <p:nvPr/>
            </p:nvSpPr>
            <p:spPr bwMode="auto">
              <a:xfrm rot="18900000">
                <a:off x="973" y="2511"/>
                <a:ext cx="8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35" name="Rectangle 87"/>
              <p:cNvSpPr>
                <a:spLocks noChangeArrowheads="1"/>
              </p:cNvSpPr>
              <p:nvPr/>
            </p:nvSpPr>
            <p:spPr bwMode="auto">
              <a:xfrm rot="17940000">
                <a:off x="789" y="2431"/>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36" name="Rectangle 88"/>
              <p:cNvSpPr>
                <a:spLocks noChangeArrowheads="1"/>
              </p:cNvSpPr>
              <p:nvPr/>
            </p:nvSpPr>
            <p:spPr bwMode="auto">
              <a:xfrm rot="17940000">
                <a:off x="816" y="2439"/>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37" name="Rectangle 89"/>
              <p:cNvSpPr>
                <a:spLocks noChangeArrowheads="1"/>
              </p:cNvSpPr>
              <p:nvPr/>
            </p:nvSpPr>
            <p:spPr bwMode="auto">
              <a:xfrm rot="18060000">
                <a:off x="836" y="2446"/>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38" name="Rectangle 90"/>
              <p:cNvSpPr>
                <a:spLocks noChangeArrowheads="1"/>
              </p:cNvSpPr>
              <p:nvPr/>
            </p:nvSpPr>
            <p:spPr bwMode="auto">
              <a:xfrm rot="18360000">
                <a:off x="861" y="2461"/>
                <a:ext cx="8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39" name="Rectangle 91"/>
              <p:cNvSpPr>
                <a:spLocks noChangeArrowheads="1"/>
              </p:cNvSpPr>
              <p:nvPr/>
            </p:nvSpPr>
            <p:spPr bwMode="auto">
              <a:xfrm rot="17280000">
                <a:off x="652" y="2400"/>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40" name="Rectangle 92"/>
              <p:cNvSpPr>
                <a:spLocks noChangeArrowheads="1"/>
              </p:cNvSpPr>
              <p:nvPr/>
            </p:nvSpPr>
            <p:spPr bwMode="auto">
              <a:xfrm rot="17340000">
                <a:off x="676" y="2408"/>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41" name="Rectangle 93"/>
              <p:cNvSpPr>
                <a:spLocks noChangeArrowheads="1"/>
              </p:cNvSpPr>
              <p:nvPr/>
            </p:nvSpPr>
            <p:spPr bwMode="auto">
              <a:xfrm rot="17340000">
                <a:off x="707" y="2412"/>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42" name="Rectangle 94"/>
              <p:cNvSpPr>
                <a:spLocks noChangeArrowheads="1"/>
              </p:cNvSpPr>
              <p:nvPr/>
            </p:nvSpPr>
            <p:spPr bwMode="auto">
              <a:xfrm rot="17580000">
                <a:off x="736" y="2419"/>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43" name="Rectangle 95"/>
              <p:cNvSpPr>
                <a:spLocks noChangeArrowheads="1"/>
              </p:cNvSpPr>
              <p:nvPr/>
            </p:nvSpPr>
            <p:spPr bwMode="auto">
              <a:xfrm rot="16740000">
                <a:off x="508" y="2403"/>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44" name="Rectangle 96"/>
              <p:cNvSpPr>
                <a:spLocks noChangeArrowheads="1"/>
              </p:cNvSpPr>
              <p:nvPr/>
            </p:nvSpPr>
            <p:spPr bwMode="auto">
              <a:xfrm rot="16920000">
                <a:off x="534" y="2401"/>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45" name="Rectangle 97"/>
              <p:cNvSpPr>
                <a:spLocks noChangeArrowheads="1"/>
              </p:cNvSpPr>
              <p:nvPr/>
            </p:nvSpPr>
            <p:spPr bwMode="auto">
              <a:xfrm rot="16920000">
                <a:off x="563" y="2399"/>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46" name="Rectangle 98"/>
              <p:cNvSpPr>
                <a:spLocks noChangeArrowheads="1"/>
              </p:cNvSpPr>
              <p:nvPr/>
            </p:nvSpPr>
            <p:spPr bwMode="auto">
              <a:xfrm rot="16980000">
                <a:off x="596" y="2399"/>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47" name="Rectangle 99"/>
              <p:cNvSpPr>
                <a:spLocks noChangeArrowheads="1"/>
              </p:cNvSpPr>
              <p:nvPr/>
            </p:nvSpPr>
            <p:spPr bwMode="auto">
              <a:xfrm rot="16380000">
                <a:off x="358" y="2418"/>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48" name="Rectangle 100"/>
              <p:cNvSpPr>
                <a:spLocks noChangeArrowheads="1"/>
              </p:cNvSpPr>
              <p:nvPr/>
            </p:nvSpPr>
            <p:spPr bwMode="auto">
              <a:xfrm rot="16260000">
                <a:off x="388" y="2417"/>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49" name="Rectangle 101"/>
              <p:cNvSpPr>
                <a:spLocks noChangeArrowheads="1"/>
              </p:cNvSpPr>
              <p:nvPr/>
            </p:nvSpPr>
            <p:spPr bwMode="auto">
              <a:xfrm rot="16320000">
                <a:off x="422" y="2413"/>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50" name="Rectangle 102"/>
              <p:cNvSpPr>
                <a:spLocks noChangeArrowheads="1"/>
              </p:cNvSpPr>
              <p:nvPr/>
            </p:nvSpPr>
            <p:spPr bwMode="auto">
              <a:xfrm rot="16440000">
                <a:off x="452" y="2407"/>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51" name="Rectangle 103"/>
              <p:cNvSpPr>
                <a:spLocks noChangeArrowheads="1"/>
              </p:cNvSpPr>
              <p:nvPr/>
            </p:nvSpPr>
            <p:spPr bwMode="auto">
              <a:xfrm rot="15480000">
                <a:off x="212" y="2462"/>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52" name="Rectangle 104"/>
              <p:cNvSpPr>
                <a:spLocks noChangeArrowheads="1"/>
              </p:cNvSpPr>
              <p:nvPr/>
            </p:nvSpPr>
            <p:spPr bwMode="auto">
              <a:xfrm rot="15360000">
                <a:off x="243" y="2452"/>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53" name="Rectangle 105"/>
              <p:cNvSpPr>
                <a:spLocks noChangeArrowheads="1"/>
              </p:cNvSpPr>
              <p:nvPr/>
            </p:nvSpPr>
            <p:spPr bwMode="auto">
              <a:xfrm rot="15480000">
                <a:off x="271" y="2442"/>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54" name="Rectangle 106"/>
              <p:cNvSpPr>
                <a:spLocks noChangeArrowheads="1"/>
              </p:cNvSpPr>
              <p:nvPr/>
            </p:nvSpPr>
            <p:spPr bwMode="auto">
              <a:xfrm rot="15660000">
                <a:off x="294" y="2432"/>
                <a:ext cx="6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55" name="Rectangle 107"/>
              <p:cNvSpPr>
                <a:spLocks noChangeArrowheads="1"/>
              </p:cNvSpPr>
              <p:nvPr/>
            </p:nvSpPr>
            <p:spPr bwMode="auto">
              <a:xfrm rot="14220000">
                <a:off x="11" y="2554"/>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56" name="Rectangle 108"/>
              <p:cNvSpPr>
                <a:spLocks noChangeArrowheads="1"/>
              </p:cNvSpPr>
              <p:nvPr/>
            </p:nvSpPr>
            <p:spPr bwMode="auto">
              <a:xfrm rot="14400000">
                <a:off x="69" y="2525"/>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57" name="Rectangle 109"/>
              <p:cNvSpPr>
                <a:spLocks noChangeArrowheads="1"/>
              </p:cNvSpPr>
              <p:nvPr/>
            </p:nvSpPr>
            <p:spPr bwMode="auto">
              <a:xfrm rot="14760000">
                <a:off x="95" y="2510"/>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58" name="Rectangle 110"/>
              <p:cNvSpPr>
                <a:spLocks noChangeArrowheads="1"/>
              </p:cNvSpPr>
              <p:nvPr/>
            </p:nvSpPr>
            <p:spPr bwMode="auto">
              <a:xfrm rot="14760000">
                <a:off x="122" y="2500"/>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59" name="Rectangle 111"/>
              <p:cNvSpPr>
                <a:spLocks noChangeArrowheads="1"/>
              </p:cNvSpPr>
              <p:nvPr/>
            </p:nvSpPr>
            <p:spPr bwMode="auto">
              <a:xfrm rot="15120000">
                <a:off x="156" y="2482"/>
                <a:ext cx="6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60" name="Rectangle 112"/>
              <p:cNvSpPr>
                <a:spLocks noChangeArrowheads="1"/>
              </p:cNvSpPr>
              <p:nvPr/>
            </p:nvSpPr>
            <p:spPr bwMode="auto">
              <a:xfrm rot="19740000">
                <a:off x="2" y="3365"/>
                <a:ext cx="75"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61" name="Rectangle 113"/>
              <p:cNvSpPr>
                <a:spLocks noChangeArrowheads="1"/>
              </p:cNvSpPr>
              <p:nvPr/>
            </p:nvSpPr>
            <p:spPr bwMode="auto">
              <a:xfrm rot="3300000">
                <a:off x="510" y="3474"/>
                <a:ext cx="24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62" name="Rectangle 114"/>
              <p:cNvSpPr>
                <a:spLocks noChangeArrowheads="1"/>
              </p:cNvSpPr>
              <p:nvPr/>
            </p:nvSpPr>
            <p:spPr bwMode="auto">
              <a:xfrm rot="3300000">
                <a:off x="36" y="2796"/>
                <a:ext cx="24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63" name="Rectangle 115"/>
              <p:cNvSpPr>
                <a:spLocks noChangeArrowheads="1"/>
              </p:cNvSpPr>
              <p:nvPr/>
            </p:nvSpPr>
            <p:spPr bwMode="auto">
              <a:xfrm rot="19740000">
                <a:off x="701" y="2852"/>
                <a:ext cx="31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64" name="Rectangle 116"/>
              <p:cNvSpPr>
                <a:spLocks noChangeArrowheads="1"/>
              </p:cNvSpPr>
              <p:nvPr/>
            </p:nvSpPr>
            <p:spPr bwMode="auto">
              <a:xfrm rot="5880000">
                <a:off x="201" y="3912"/>
                <a:ext cx="138"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65" name="Rectangle 117"/>
              <p:cNvSpPr>
                <a:spLocks noChangeArrowheads="1"/>
              </p:cNvSpPr>
              <p:nvPr/>
            </p:nvSpPr>
            <p:spPr bwMode="auto">
              <a:xfrm rot="6660000">
                <a:off x="48" y="3911"/>
                <a:ext cx="144"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66" name="Rectangle 118"/>
              <p:cNvSpPr>
                <a:spLocks noChangeArrowheads="1"/>
              </p:cNvSpPr>
              <p:nvPr/>
            </p:nvSpPr>
            <p:spPr bwMode="auto">
              <a:xfrm rot="5220000">
                <a:off x="362" y="3890"/>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67" name="Rectangle 119"/>
              <p:cNvSpPr>
                <a:spLocks noChangeArrowheads="1"/>
              </p:cNvSpPr>
              <p:nvPr/>
            </p:nvSpPr>
            <p:spPr bwMode="auto">
              <a:xfrm rot="4500000">
                <a:off x="522" y="3844"/>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68" name="Rectangle 120"/>
              <p:cNvSpPr>
                <a:spLocks noChangeArrowheads="1"/>
              </p:cNvSpPr>
              <p:nvPr/>
            </p:nvSpPr>
            <p:spPr bwMode="auto">
              <a:xfrm rot="3780000">
                <a:off x="670" y="3774"/>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69" name="Rectangle 121"/>
              <p:cNvSpPr>
                <a:spLocks noChangeArrowheads="1"/>
              </p:cNvSpPr>
              <p:nvPr/>
            </p:nvSpPr>
            <p:spPr bwMode="auto">
              <a:xfrm rot="3060000">
                <a:off x="812" y="3686"/>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70" name="Rectangle 122"/>
              <p:cNvSpPr>
                <a:spLocks noChangeArrowheads="1"/>
              </p:cNvSpPr>
              <p:nvPr/>
            </p:nvSpPr>
            <p:spPr bwMode="auto">
              <a:xfrm rot="2100000">
                <a:off x="937" y="3576"/>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71" name="Rectangle 123"/>
              <p:cNvSpPr>
                <a:spLocks noChangeArrowheads="1"/>
              </p:cNvSpPr>
              <p:nvPr/>
            </p:nvSpPr>
            <p:spPr bwMode="auto">
              <a:xfrm rot="14400000">
                <a:off x="-14" y="2507"/>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72" name="Rectangle 124"/>
              <p:cNvSpPr>
                <a:spLocks noChangeArrowheads="1"/>
              </p:cNvSpPr>
              <p:nvPr/>
            </p:nvSpPr>
            <p:spPr bwMode="auto">
              <a:xfrm rot="15180000">
                <a:off x="138" y="2438"/>
                <a:ext cx="132"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73" name="Rectangle 125"/>
              <p:cNvSpPr>
                <a:spLocks noChangeArrowheads="1"/>
              </p:cNvSpPr>
              <p:nvPr/>
            </p:nvSpPr>
            <p:spPr bwMode="auto">
              <a:xfrm rot="16620000">
                <a:off x="450" y="2369"/>
                <a:ext cx="138"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74" name="Rectangle 126"/>
              <p:cNvSpPr>
                <a:spLocks noChangeArrowheads="1"/>
              </p:cNvSpPr>
              <p:nvPr/>
            </p:nvSpPr>
            <p:spPr bwMode="auto">
              <a:xfrm rot="17280000">
                <a:off x="598" y="2363"/>
                <a:ext cx="150"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75" name="Rectangle 127"/>
              <p:cNvSpPr>
                <a:spLocks noChangeArrowheads="1"/>
              </p:cNvSpPr>
              <p:nvPr/>
            </p:nvSpPr>
            <p:spPr bwMode="auto">
              <a:xfrm rot="17940000">
                <a:off x="740" y="2389"/>
                <a:ext cx="154"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76" name="Rectangle 128"/>
              <p:cNvSpPr>
                <a:spLocks noChangeArrowheads="1"/>
              </p:cNvSpPr>
              <p:nvPr/>
            </p:nvSpPr>
            <p:spPr bwMode="auto">
              <a:xfrm rot="18420000">
                <a:off x="867" y="2439"/>
                <a:ext cx="167"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77" name="Rectangle 129"/>
              <p:cNvSpPr>
                <a:spLocks noChangeArrowheads="1"/>
              </p:cNvSpPr>
              <p:nvPr/>
            </p:nvSpPr>
            <p:spPr bwMode="auto">
              <a:xfrm rot="18960000">
                <a:off x="984" y="2499"/>
                <a:ext cx="16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78" name="Rectangle 130"/>
              <p:cNvSpPr>
                <a:spLocks noChangeArrowheads="1"/>
              </p:cNvSpPr>
              <p:nvPr/>
            </p:nvSpPr>
            <p:spPr bwMode="auto">
              <a:xfrm rot="19380000">
                <a:off x="1076" y="2590"/>
                <a:ext cx="173"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79" name="Rectangle 131"/>
              <p:cNvSpPr>
                <a:spLocks noChangeArrowheads="1"/>
              </p:cNvSpPr>
              <p:nvPr/>
            </p:nvSpPr>
            <p:spPr bwMode="auto">
              <a:xfrm rot="19860000">
                <a:off x="1145" y="2693"/>
                <a:ext cx="16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80" name="Rectangle 132"/>
              <p:cNvSpPr>
                <a:spLocks noChangeArrowheads="1"/>
              </p:cNvSpPr>
              <p:nvPr/>
            </p:nvSpPr>
            <p:spPr bwMode="auto">
              <a:xfrm rot="20400000">
                <a:off x="1199" y="2808"/>
                <a:ext cx="167"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81" name="Rectangle 133"/>
              <p:cNvSpPr>
                <a:spLocks noChangeArrowheads="1"/>
              </p:cNvSpPr>
              <p:nvPr/>
            </p:nvSpPr>
            <p:spPr bwMode="auto">
              <a:xfrm rot="20820000">
                <a:off x="1219" y="2932"/>
                <a:ext cx="167"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82" name="Rectangle 134"/>
              <p:cNvSpPr>
                <a:spLocks noChangeArrowheads="1"/>
              </p:cNvSpPr>
              <p:nvPr/>
            </p:nvSpPr>
            <p:spPr bwMode="auto">
              <a:xfrm rot="21300000">
                <a:off x="1210" y="3067"/>
                <a:ext cx="166"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83" name="Rectangle 135"/>
              <p:cNvSpPr>
                <a:spLocks noChangeArrowheads="1"/>
              </p:cNvSpPr>
              <p:nvPr/>
            </p:nvSpPr>
            <p:spPr bwMode="auto">
              <a:xfrm rot="720000">
                <a:off x="1128" y="3334"/>
                <a:ext cx="14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84" name="Rectangle 136"/>
              <p:cNvSpPr>
                <a:spLocks noChangeArrowheads="1"/>
              </p:cNvSpPr>
              <p:nvPr/>
            </p:nvSpPr>
            <p:spPr bwMode="auto">
              <a:xfrm rot="1500000">
                <a:off x="1039" y="3460"/>
                <a:ext cx="139"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85" name="AutoShape 137"/>
              <p:cNvSpPr>
                <a:spLocks noChangeArrowheads="1"/>
              </p:cNvSpPr>
              <p:nvPr/>
            </p:nvSpPr>
            <p:spPr bwMode="auto">
              <a:xfrm>
                <a:off x="849" y="3135"/>
                <a:ext cx="203"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 name="T26" fmla="*/ 0 w 204"/>
                  <a:gd name="T27" fmla="*/ 0 h 120"/>
                  <a:gd name="T28" fmla="*/ 204 w 204"/>
                  <a:gd name="T29"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86" name="AutoShape 138"/>
              <p:cNvSpPr>
                <a:spLocks noChangeArrowheads="1"/>
              </p:cNvSpPr>
              <p:nvPr/>
            </p:nvSpPr>
            <p:spPr bwMode="auto">
              <a:xfrm>
                <a:off x="21"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 name="T26" fmla="*/ 0 w 90"/>
                  <a:gd name="T27" fmla="*/ 0 h 78"/>
                  <a:gd name="T28" fmla="*/ 90 w 90"/>
                  <a:gd name="T29"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90" h="78">
                    <a:moveTo>
                      <a:pt x="66" y="36"/>
                    </a:moveTo>
                    <a:lnTo>
                      <a:pt x="66" y="36"/>
                    </a:lnTo>
                    <a:lnTo>
                      <a:pt x="18" y="24"/>
                    </a:lnTo>
                    <a:lnTo>
                      <a:pt x="0" y="30"/>
                    </a:lnTo>
                    <a:lnTo>
                      <a:pt x="36" y="78"/>
                    </a:lnTo>
                    <a:lnTo>
                      <a:pt x="48" y="72"/>
                    </a:lnTo>
                    <a:lnTo>
                      <a:pt x="24" y="36"/>
                    </a:lnTo>
                    <a:lnTo>
                      <a:pt x="72" y="54"/>
                    </a:lnTo>
                    <a:lnTo>
                      <a:pt x="90" y="42"/>
                    </a:lnTo>
                    <a:lnTo>
                      <a:pt x="54" y="0"/>
                    </a:lnTo>
                    <a:lnTo>
                      <a:pt x="42" y="6"/>
                    </a:lnTo>
                    <a:lnTo>
                      <a:pt x="66" y="36"/>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87" name="AutoShape 139"/>
              <p:cNvSpPr>
                <a:spLocks noChangeArrowheads="1"/>
              </p:cNvSpPr>
              <p:nvPr/>
            </p:nvSpPr>
            <p:spPr bwMode="auto">
              <a:xfrm>
                <a:off x="99" y="2652"/>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 name="T28" fmla="*/ 0 w 101"/>
                  <a:gd name="T29" fmla="*/ 0 h 89"/>
                  <a:gd name="T30" fmla="*/ 101 w 101"/>
                  <a:gd name="T31"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T28" t="T29" r="T30" b="T31"/>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88" name="AutoShape 140"/>
              <p:cNvSpPr>
                <a:spLocks noChangeArrowheads="1"/>
              </p:cNvSpPr>
              <p:nvPr/>
            </p:nvSpPr>
            <p:spPr bwMode="auto">
              <a:xfrm>
                <a:off x="676" y="3500"/>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 name="T26" fmla="*/ 0 w 83"/>
                  <a:gd name="T27" fmla="*/ 0 h 78"/>
                  <a:gd name="T28" fmla="*/ 83 w 83"/>
                  <a:gd name="T29"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89" name="AutoShape 141"/>
              <p:cNvSpPr>
                <a:spLocks noChangeArrowheads="1"/>
              </p:cNvSpPr>
              <p:nvPr/>
            </p:nvSpPr>
            <p:spPr bwMode="auto">
              <a:xfrm>
                <a:off x="939"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 name="T26" fmla="*/ 0 w 90"/>
                  <a:gd name="T27" fmla="*/ 0 h 72"/>
                  <a:gd name="T28" fmla="*/ 90 w 90"/>
                  <a:gd name="T29" fmla="*/ 72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90" name="AutoShape 142"/>
              <p:cNvSpPr>
                <a:spLocks noChangeArrowheads="1"/>
              </p:cNvSpPr>
              <p:nvPr/>
            </p:nvSpPr>
            <p:spPr bwMode="auto">
              <a:xfrm>
                <a:off x="897"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 name="T26" fmla="*/ 0 w 90"/>
                  <a:gd name="T27" fmla="*/ 0 h 84"/>
                  <a:gd name="T28" fmla="*/ 90 w 90"/>
                  <a:gd name="T29"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T26" t="T27" r="T28" b="T29"/>
                <a:pathLst>
                  <a:path w="90" h="84">
                    <a:moveTo>
                      <a:pt x="42" y="60"/>
                    </a:moveTo>
                    <a:lnTo>
                      <a:pt x="42" y="60"/>
                    </a:lnTo>
                    <a:lnTo>
                      <a:pt x="72" y="12"/>
                    </a:lnTo>
                    <a:lnTo>
                      <a:pt x="66" y="0"/>
                    </a:lnTo>
                    <a:lnTo>
                      <a:pt x="0" y="42"/>
                    </a:lnTo>
                    <a:lnTo>
                      <a:pt x="6" y="54"/>
                    </a:lnTo>
                    <a:lnTo>
                      <a:pt x="54" y="24"/>
                    </a:lnTo>
                    <a:lnTo>
                      <a:pt x="18" y="72"/>
                    </a:lnTo>
                    <a:lnTo>
                      <a:pt x="24" y="84"/>
                    </a:lnTo>
                    <a:lnTo>
                      <a:pt x="90" y="42"/>
                    </a:lnTo>
                    <a:lnTo>
                      <a:pt x="84" y="30"/>
                    </a:lnTo>
                    <a:lnTo>
                      <a:pt x="42" y="60"/>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91" name="AutoShape 143"/>
              <p:cNvSpPr>
                <a:spLocks noChangeArrowheads="1"/>
              </p:cNvSpPr>
              <p:nvPr/>
            </p:nvSpPr>
            <p:spPr bwMode="auto">
              <a:xfrm>
                <a:off x="9" y="3834"/>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 name="T14" fmla="*/ 0 w 6"/>
                  <a:gd name="T15" fmla="*/ 0 h 12"/>
                  <a:gd name="T16" fmla="*/ 6 w 6"/>
                  <a:gd name="T17" fmla="*/ 12 h 12"/>
                </a:gdLst>
                <a:ahLst/>
                <a:cxnLst>
                  <a:cxn ang="0">
                    <a:pos x="T0" y="T1"/>
                  </a:cxn>
                  <a:cxn ang="0">
                    <a:pos x="T2" y="T3"/>
                  </a:cxn>
                  <a:cxn ang="0">
                    <a:pos x="T4" y="T5"/>
                  </a:cxn>
                  <a:cxn ang="0">
                    <a:pos x="T6" y="T7"/>
                  </a:cxn>
                  <a:cxn ang="0">
                    <a:pos x="T8" y="T9"/>
                  </a:cxn>
                  <a:cxn ang="0">
                    <a:pos x="T10" y="T11"/>
                  </a:cxn>
                  <a:cxn ang="0">
                    <a:pos x="T12" y="T13"/>
                  </a:cxn>
                </a:cxnLst>
                <a:rect l="T14" t="T15" r="T16" b="T17"/>
                <a:pathLst>
                  <a:path w="6" h="12">
                    <a:moveTo>
                      <a:pt x="6" y="0"/>
                    </a:moveTo>
                    <a:lnTo>
                      <a:pt x="6" y="0"/>
                    </a:lnTo>
                    <a:lnTo>
                      <a:pt x="0" y="0"/>
                    </a:lnTo>
                    <a:lnTo>
                      <a:pt x="0" y="12"/>
                    </a:lnTo>
                    <a:lnTo>
                      <a:pt x="6" y="0"/>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92" name="AutoShape 144"/>
              <p:cNvSpPr>
                <a:spLocks noChangeArrowheads="1"/>
              </p:cNvSpPr>
              <p:nvPr/>
            </p:nvSpPr>
            <p:spPr bwMode="auto">
              <a:xfrm>
                <a:off x="9" y="2556"/>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 name="T14" fmla="*/ 0 w 30"/>
                  <a:gd name="T15" fmla="*/ 0 h 48"/>
                  <a:gd name="T16" fmla="*/ 30 w 30"/>
                  <a:gd name="T17" fmla="*/ 48 h 48"/>
                </a:gdLst>
                <a:ahLst/>
                <a:cxnLst>
                  <a:cxn ang="0">
                    <a:pos x="T0" y="T1"/>
                  </a:cxn>
                  <a:cxn ang="0">
                    <a:pos x="T2" y="T3"/>
                  </a:cxn>
                  <a:cxn ang="0">
                    <a:pos x="T4" y="T5"/>
                  </a:cxn>
                  <a:cxn ang="0">
                    <a:pos x="T6" y="T7"/>
                  </a:cxn>
                  <a:cxn ang="0">
                    <a:pos x="T8" y="T9"/>
                  </a:cxn>
                  <a:cxn ang="0">
                    <a:pos x="T10" y="T11"/>
                  </a:cxn>
                  <a:cxn ang="0">
                    <a:pos x="T12" y="T13"/>
                  </a:cxn>
                </a:cxnLst>
                <a:rect l="T14" t="T15" r="T16" b="T17"/>
                <a:pathLst>
                  <a:path w="30" h="48">
                    <a:moveTo>
                      <a:pt x="18" y="48"/>
                    </a:moveTo>
                    <a:lnTo>
                      <a:pt x="18" y="48"/>
                    </a:lnTo>
                    <a:lnTo>
                      <a:pt x="30" y="42"/>
                    </a:lnTo>
                    <a:lnTo>
                      <a:pt x="0" y="0"/>
                    </a:lnTo>
                    <a:lnTo>
                      <a:pt x="0" y="24"/>
                    </a:lnTo>
                    <a:lnTo>
                      <a:pt x="18" y="48"/>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93" name="AutoShape 145"/>
              <p:cNvSpPr>
                <a:spLocks noChangeArrowheads="1"/>
              </p:cNvSpPr>
              <p:nvPr/>
            </p:nvSpPr>
            <p:spPr bwMode="auto">
              <a:xfrm>
                <a:off x="9" y="3840"/>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 name="T14" fmla="*/ 0 w 36"/>
                  <a:gd name="T15" fmla="*/ 0 h 66"/>
                  <a:gd name="T16" fmla="*/ 36 w 36"/>
                  <a:gd name="T17" fmla="*/ 66 h 66"/>
                </a:gdLst>
                <a:ahLst/>
                <a:cxnLst>
                  <a:cxn ang="0">
                    <a:pos x="T0" y="T1"/>
                  </a:cxn>
                  <a:cxn ang="0">
                    <a:pos x="T2" y="T3"/>
                  </a:cxn>
                  <a:cxn ang="0">
                    <a:pos x="T4" y="T5"/>
                  </a:cxn>
                  <a:cxn ang="0">
                    <a:pos x="T6" y="T7"/>
                  </a:cxn>
                  <a:cxn ang="0">
                    <a:pos x="T8" y="T9"/>
                  </a:cxn>
                  <a:cxn ang="0">
                    <a:pos x="T10" y="T11"/>
                  </a:cxn>
                  <a:cxn ang="0">
                    <a:pos x="T12" y="T13"/>
                  </a:cxn>
                </a:cxnLst>
                <a:rect l="T14" t="T15" r="T16" b="T17"/>
                <a:pathLst>
                  <a:path w="36" h="66">
                    <a:moveTo>
                      <a:pt x="36" y="0"/>
                    </a:moveTo>
                    <a:lnTo>
                      <a:pt x="24" y="0"/>
                    </a:lnTo>
                    <a:lnTo>
                      <a:pt x="0" y="36"/>
                    </a:lnTo>
                    <a:lnTo>
                      <a:pt x="0" y="66"/>
                    </a:lnTo>
                    <a:lnTo>
                      <a:pt x="36" y="0"/>
                    </a:ln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94" name="Rectangle 146"/>
              <p:cNvSpPr>
                <a:spLocks noChangeArrowheads="1"/>
              </p:cNvSpPr>
              <p:nvPr/>
            </p:nvSpPr>
            <p:spPr bwMode="auto">
              <a:xfrm rot="240000">
                <a:off x="1178" y="3196"/>
                <a:ext cx="161"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95" name="Rectangle 147"/>
              <p:cNvSpPr>
                <a:spLocks noChangeArrowheads="1"/>
              </p:cNvSpPr>
              <p:nvPr/>
            </p:nvSpPr>
            <p:spPr bwMode="auto">
              <a:xfrm rot="16020000">
                <a:off x="294" y="2387"/>
                <a:ext cx="138" cy="12"/>
              </a:xfrm>
              <a:prstGeom prst="rect">
                <a:avLst/>
              </a:pr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96" name="AutoShape 148"/>
              <p:cNvSpPr>
                <a:spLocks noChangeArrowheads="1"/>
              </p:cNvSpPr>
              <p:nvPr/>
            </p:nvSpPr>
            <p:spPr bwMode="auto">
              <a:xfrm>
                <a:off x="140" y="3571"/>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w 144"/>
                  <a:gd name="T25" fmla="*/ 0 h 154"/>
                  <a:gd name="T26" fmla="*/ 144 w 144"/>
                  <a:gd name="T27"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97" name="AutoShape 149"/>
              <p:cNvSpPr>
                <a:spLocks noChangeArrowheads="1"/>
              </p:cNvSpPr>
              <p:nvPr/>
            </p:nvSpPr>
            <p:spPr bwMode="auto">
              <a:xfrm rot="18720000">
                <a:off x="619" y="3548"/>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w 144"/>
                  <a:gd name="T25" fmla="*/ 0 h 154"/>
                  <a:gd name="T26" fmla="*/ 144 w 144"/>
                  <a:gd name="T27"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rgbClr val="5B5D6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98" name="AutoShape 150"/>
              <p:cNvSpPr>
                <a:spLocks noChangeArrowheads="1"/>
              </p:cNvSpPr>
              <p:nvPr/>
            </p:nvSpPr>
            <p:spPr bwMode="auto">
              <a:xfrm>
                <a:off x="236" y="2504"/>
                <a:ext cx="347" cy="1268"/>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 name="T10" fmla="*/ 0 w 348"/>
                  <a:gd name="T11" fmla="*/ 0 h 1272"/>
                  <a:gd name="T12" fmla="*/ 348 w 348"/>
                  <a:gd name="T13" fmla="*/ 1272 h 1272"/>
                </a:gdLst>
                <a:ahLst/>
                <a:cxnLst>
                  <a:cxn ang="0">
                    <a:pos x="T0" y="T1"/>
                  </a:cxn>
                  <a:cxn ang="0">
                    <a:pos x="T2" y="T3"/>
                  </a:cxn>
                  <a:cxn ang="0">
                    <a:pos x="T4" y="T5"/>
                  </a:cxn>
                  <a:cxn ang="0">
                    <a:pos x="T6" y="T7"/>
                  </a:cxn>
                  <a:cxn ang="0">
                    <a:pos x="T8" y="T9"/>
                  </a:cxn>
                </a:cxnLst>
                <a:rect l="T10" t="T11" r="T12" b="T13"/>
                <a:pathLst>
                  <a:path w="348" h="1272">
                    <a:moveTo>
                      <a:pt x="0" y="0"/>
                    </a:moveTo>
                    <a:lnTo>
                      <a:pt x="287" y="582"/>
                    </a:lnTo>
                    <a:lnTo>
                      <a:pt x="348" y="1272"/>
                    </a:lnTo>
                    <a:lnTo>
                      <a:pt x="54" y="676"/>
                    </a:lnTo>
                    <a:lnTo>
                      <a:pt x="0" y="0"/>
                    </a:lnTo>
                    <a:close/>
                  </a:path>
                </a:pathLst>
              </a:custGeom>
              <a:gradFill rotWithShape="0">
                <a:gsLst>
                  <a:gs pos="0">
                    <a:srgbClr val="5B5D6B"/>
                  </a:gs>
                  <a:gs pos="100000">
                    <a:srgbClr val="575967"/>
                  </a:gs>
                </a:gsLst>
                <a:lin ang="81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99" name="Oval 151"/>
              <p:cNvSpPr>
                <a:spLocks noChangeArrowheads="1"/>
              </p:cNvSpPr>
              <p:nvPr/>
            </p:nvSpPr>
            <p:spPr bwMode="auto">
              <a:xfrm rot="19920000">
                <a:off x="294" y="3049"/>
                <a:ext cx="220" cy="174"/>
              </a:xfrm>
              <a:prstGeom prst="ellipse">
                <a:avLst/>
              </a:prstGeom>
              <a:gradFill rotWithShape="0">
                <a:gsLst>
                  <a:gs pos="0">
                    <a:srgbClr val="5B5D6B"/>
                  </a:gs>
                  <a:gs pos="50000">
                    <a:srgbClr val="525460"/>
                  </a:gs>
                  <a:gs pos="100000">
                    <a:srgbClr val="5B5D6B"/>
                  </a:gs>
                </a:gsLst>
                <a:lin ang="81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grpSp>
      </p:grpSp>
      <p:sp>
        <p:nvSpPr>
          <p:cNvPr id="2200" name="Rectangle 152"/>
          <p:cNvSpPr>
            <a:spLocks noGrp="1" noChangeArrowheads="1"/>
          </p:cNvSpPr>
          <p:nvPr>
            <p:ph type="title"/>
          </p:nvPr>
        </p:nvSpPr>
        <p:spPr bwMode="auto">
          <a:xfrm>
            <a:off x="685800" y="1377950"/>
            <a:ext cx="7766050" cy="211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b" anchorCtr="1" compatLnSpc="1">
            <a:prstTxWarp prst="textNoShape">
              <a:avLst/>
            </a:prstTxWarp>
          </a:bodyPr>
          <a:lstStyle/>
          <a:p>
            <a:pPr lvl="0"/>
            <a:r>
              <a:rPr lang="en-GB" altLang="ru-RU"/>
              <a:t>Для правки текста заголовка щелкните мышью</a:t>
            </a:r>
          </a:p>
        </p:txBody>
      </p:sp>
      <p:sp>
        <p:nvSpPr>
          <p:cNvPr id="2201" name="Text Box 153"/>
          <p:cNvSpPr txBox="1">
            <a:spLocks noChangeArrowheads="1"/>
          </p:cNvSpPr>
          <p:nvPr/>
        </p:nvSpPr>
        <p:spPr bwMode="auto">
          <a:xfrm>
            <a:off x="304800" y="6248400"/>
            <a:ext cx="2284413"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202" name="Text Box 154"/>
          <p:cNvSpPr txBox="1">
            <a:spLocks noChangeArrowheads="1"/>
          </p:cNvSpPr>
          <p:nvPr/>
        </p:nvSpPr>
        <p:spPr bwMode="auto">
          <a:xfrm>
            <a:off x="3124200" y="6248400"/>
            <a:ext cx="2894013"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203" name="Rectangle 155"/>
          <p:cNvSpPr>
            <a:spLocks noGrp="1" noChangeArrowheads="1"/>
          </p:cNvSpPr>
          <p:nvPr>
            <p:ph type="sldNum"/>
          </p:nvPr>
        </p:nvSpPr>
        <p:spPr bwMode="auto">
          <a:xfrm>
            <a:off x="6553200" y="6248400"/>
            <a:ext cx="2279650"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r">
              <a:lnSpc>
                <a:spcPct val="100000"/>
              </a:lnSpc>
              <a:buFont typeface="Tahoma" panose="020B0604030504040204" pitchFamily="34" charset="0"/>
              <a:buNone/>
              <a:tabLst>
                <a:tab pos="723900" algn="l"/>
                <a:tab pos="1447800" algn="l"/>
                <a:tab pos="2171700" algn="l"/>
              </a:tabLst>
              <a:defRPr sz="1000">
                <a:solidFill>
                  <a:srgbClr val="FFFFFF"/>
                </a:solidFill>
                <a:effectLst>
                  <a:outerShdw blurRad="38100" dist="38100" dir="2700000" algn="tl">
                    <a:srgbClr val="000000"/>
                  </a:outerShdw>
                </a:effectLst>
                <a:latin typeface="+mn-lt"/>
              </a:defRPr>
            </a:lvl1pPr>
          </a:lstStyle>
          <a:p>
            <a:fld id="{60C51253-64A6-4976-A19F-35E09A111EB4}" type="slidenum">
              <a:rPr lang="en-GB" altLang="ru-RU"/>
              <a:pPr/>
              <a:t>‹#›</a:t>
            </a:fld>
            <a:endParaRPr lang="en-GB" altLang="ru-RU"/>
          </a:p>
        </p:txBody>
      </p:sp>
      <p:sp>
        <p:nvSpPr>
          <p:cNvPr id="2204" name="Rectangle 156"/>
          <p:cNvSpPr>
            <a:spLocks noGrp="1" noChangeArrowheads="1"/>
          </p:cNvSpPr>
          <p:nvPr>
            <p:ph type="body" idx="1"/>
          </p:nvPr>
        </p:nvSpPr>
        <p:spPr bwMode="auto">
          <a:xfrm>
            <a:off x="457200" y="1604963"/>
            <a:ext cx="8223250"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kern="1200">
          <a:solidFill>
            <a:srgbClr val="FFFFCC"/>
          </a:solidFill>
          <a:latin typeface="+mj-lt"/>
          <a:ea typeface="+mj-ea"/>
          <a:cs typeface="+mj-cs"/>
        </a:defRPr>
      </a:lvl1pPr>
      <a:lvl2pPr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2pPr>
      <a:lvl3pPr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3pPr>
      <a:lvl4pPr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4pPr>
      <a:lvl5pPr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5pPr>
      <a:lvl6pPr marL="457200"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6pPr>
      <a:lvl7pPr marL="914400"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7pPr>
      <a:lvl8pPr marL="1371600"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8pPr>
      <a:lvl9pPr marL="1828800" algn="ctr" defTabSz="449263" rtl="0" eaLnBrk="0" fontAlgn="base" hangingPunct="0">
        <a:lnSpc>
          <a:spcPct val="94000"/>
        </a:lnSpc>
        <a:spcBef>
          <a:spcPct val="0"/>
        </a:spcBef>
        <a:spcAft>
          <a:spcPct val="0"/>
        </a:spcAft>
        <a:buClr>
          <a:srgbClr val="FFFFCC"/>
        </a:buClr>
        <a:buSzPct val="100000"/>
        <a:buFont typeface="Tahoma" panose="020B0604030504040204" pitchFamily="34" charset="0"/>
        <a:defRPr sz="4400">
          <a:solidFill>
            <a:srgbClr val="FFFFCC"/>
          </a:solidFill>
          <a:latin typeface="Tahoma" panose="020B0604030504040204" pitchFamily="34" charset="0"/>
          <a:ea typeface="Lucida Sans Unicode" panose="020B0602030504020204" pitchFamily="34" charset="0"/>
          <a:cs typeface="Lucida Sans Unicode" panose="020B0602030504020204" pitchFamily="34" charset="0"/>
        </a:defRPr>
      </a:lvl9pPr>
    </p:titleStyle>
    <p:bodyStyle>
      <a:lvl1pPr marL="336550" indent="-336550" algn="l" defTabSz="449263" rtl="0" eaLnBrk="0" fontAlgn="base" hangingPunct="0">
        <a:lnSpc>
          <a:spcPct val="94000"/>
        </a:lnSpc>
        <a:spcBef>
          <a:spcPts val="800"/>
        </a:spcBef>
        <a:spcAft>
          <a:spcPct val="0"/>
        </a:spcAft>
        <a:buClr>
          <a:srgbClr val="A3C145"/>
        </a:buClr>
        <a:buSzPct val="80000"/>
        <a:buFont typeface="Arial" panose="020B0604020202020204" pitchFamily="34" charset="0"/>
        <a:buChar char="►"/>
        <a:defRPr sz="3200" kern="1200">
          <a:solidFill>
            <a:srgbClr val="FFFFFF"/>
          </a:solidFill>
          <a:latin typeface="+mn-lt"/>
          <a:ea typeface="+mn-ea"/>
          <a:cs typeface="+mn-cs"/>
        </a:defRPr>
      </a:lvl1pPr>
      <a:lvl2pPr marL="736600" indent="-279400" algn="l" defTabSz="449263" rtl="0" eaLnBrk="0" fontAlgn="base" hangingPunct="0">
        <a:lnSpc>
          <a:spcPct val="94000"/>
        </a:lnSpc>
        <a:spcBef>
          <a:spcPts val="700"/>
        </a:spcBef>
        <a:spcAft>
          <a:spcPct val="0"/>
        </a:spcAft>
        <a:buClr>
          <a:srgbClr val="6FA9B7"/>
        </a:buClr>
        <a:buSzPct val="100000"/>
        <a:buFont typeface="Wingdings" panose="05000000000000000000" pitchFamily="2" charset="2"/>
        <a:buChar char=""/>
        <a:defRPr sz="2800" kern="1200">
          <a:solidFill>
            <a:srgbClr val="FFFFFF"/>
          </a:solidFill>
          <a:latin typeface="+mn-lt"/>
          <a:ea typeface="+mn-ea"/>
          <a:cs typeface="+mn-cs"/>
        </a:defRPr>
      </a:lvl2pPr>
      <a:lvl3pPr marL="1143000" indent="-228600" algn="l" defTabSz="449263" rtl="0" eaLnBrk="0" fontAlgn="base" hangingPunct="0">
        <a:lnSpc>
          <a:spcPct val="94000"/>
        </a:lnSpc>
        <a:spcBef>
          <a:spcPts val="600"/>
        </a:spcBef>
        <a:spcAft>
          <a:spcPct val="0"/>
        </a:spcAft>
        <a:buClr>
          <a:srgbClr val="A3C145"/>
        </a:buClr>
        <a:buSzPct val="80000"/>
        <a:buFont typeface="Arial" panose="020B0604020202020204" pitchFamily="34" charset="0"/>
        <a:buChar char="►"/>
        <a:defRPr sz="2400" kern="1200">
          <a:solidFill>
            <a:srgbClr val="FFFFFF"/>
          </a:solidFill>
          <a:latin typeface="+mn-lt"/>
          <a:ea typeface="+mn-ea"/>
          <a:cs typeface="+mn-cs"/>
        </a:defRPr>
      </a:lvl3pPr>
      <a:lvl4pPr marL="1600200" indent="-228600" algn="l" defTabSz="449263" rtl="0" eaLnBrk="0" fontAlgn="base" hangingPunct="0">
        <a:lnSpc>
          <a:spcPct val="94000"/>
        </a:lnSpc>
        <a:spcBef>
          <a:spcPts val="500"/>
        </a:spcBef>
        <a:spcAft>
          <a:spcPct val="0"/>
        </a:spcAft>
        <a:buClr>
          <a:srgbClr val="6FA9B7"/>
        </a:buClr>
        <a:buSzPct val="100000"/>
        <a:buFont typeface="Wingdings" panose="05000000000000000000" pitchFamily="2" charset="2"/>
        <a:buChar char=""/>
        <a:defRPr sz="2000" kern="1200">
          <a:solidFill>
            <a:srgbClr val="FFFFFF"/>
          </a:solidFill>
          <a:latin typeface="+mn-lt"/>
          <a:ea typeface="+mn-ea"/>
          <a:cs typeface="+mn-cs"/>
        </a:defRPr>
      </a:lvl4pPr>
      <a:lvl5pPr marL="2057400" indent="-228600" algn="l" defTabSz="449263" rtl="0" eaLnBrk="0" fontAlgn="base" hangingPunct="0">
        <a:lnSpc>
          <a:spcPct val="94000"/>
        </a:lnSpc>
        <a:spcBef>
          <a:spcPts val="500"/>
        </a:spcBef>
        <a:spcAft>
          <a:spcPct val="0"/>
        </a:spcAft>
        <a:buClr>
          <a:srgbClr val="6FA9B7"/>
        </a:buClr>
        <a:buSzPct val="80000"/>
        <a:buFont typeface="Arial" panose="020B0604020202020204" pitchFamily="34" charset="0"/>
        <a:buChar char="►"/>
        <a:defRPr sz="2000" kern="1200">
          <a:solidFill>
            <a:srgbClr val="FFFFF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9.emf"/><Relationship Id="rId4" Type="http://schemas.openxmlformats.org/officeDocument/2006/relationships/oleObject" Target="../embeddings/oleObject7.bin"/></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2.wmf"/><Relationship Id="rId4" Type="http://schemas.openxmlformats.org/officeDocument/2006/relationships/oleObject" Target="../embeddings/oleObject8.bin"/></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3.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7.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6.bin"/><Relationship Id="rId5" Type="http://schemas.openxmlformats.org/officeDocument/2006/relationships/image" Target="../media/image6.wmf"/><Relationship Id="rId4" Type="http://schemas.openxmlformats.org/officeDocument/2006/relationships/oleObject" Target="../embeddings/oleObject5.bin"/></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0" y="179388"/>
            <a:ext cx="9144000" cy="14398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nchorCtr="1"/>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nSpc>
                <a:spcPct val="89000"/>
              </a:lnSpc>
            </a:pPr>
            <a:r>
              <a:rPr lang="en-GB" altLang="ru-RU" sz="3200" b="1" dirty="0">
                <a:solidFill>
                  <a:srgbClr val="FFFFCC"/>
                </a:solidFill>
                <a:effectLst>
                  <a:outerShdw blurRad="38100" dist="38100" dir="2700000" algn="tl">
                    <a:srgbClr val="000000"/>
                  </a:outerShdw>
                </a:effectLst>
                <a:latin typeface="Tahoma" panose="020B0604030504040204" pitchFamily="34" charset="0"/>
              </a:rPr>
              <a:t>ТЕМА 2. МЕХАНИЧЕСКИЕ ПЕРЕДАЧИ</a:t>
            </a:r>
            <a:br>
              <a:rPr lang="en-GB" altLang="ru-RU" sz="5400" b="1" dirty="0">
                <a:solidFill>
                  <a:srgbClr val="FFFFCC"/>
                </a:solidFill>
                <a:effectLst>
                  <a:outerShdw blurRad="38100" dist="38100" dir="2700000" algn="tl">
                    <a:srgbClr val="000000"/>
                  </a:outerShdw>
                </a:effectLst>
                <a:latin typeface="Tahoma" panose="020B0604030504040204" pitchFamily="34" charset="0"/>
              </a:rPr>
            </a:br>
            <a:r>
              <a:rPr lang="ru-RU" altLang="ru-RU" sz="2200" b="1" dirty="0">
                <a:solidFill>
                  <a:srgbClr val="FFFFCC"/>
                </a:solidFill>
                <a:effectLst>
                  <a:outerShdw blurRad="38100" dist="38100" dir="2700000" algn="tl">
                    <a:srgbClr val="000000"/>
                  </a:outerShdw>
                </a:effectLst>
                <a:latin typeface="Tahoma" panose="020B0604030504040204" pitchFamily="34" charset="0"/>
              </a:rPr>
              <a:t>ОБЩИЕ СВЕДЕНИЯ О ЗУБЧАТЫХ ПЕРЕДАЧАХ (ЗП)</a:t>
            </a:r>
            <a:r>
              <a:rPr lang="ru-RU" altLang="ru-RU" sz="2400" b="1" dirty="0">
                <a:solidFill>
                  <a:srgbClr val="FFFFCC"/>
                </a:solidFill>
                <a:effectLst>
                  <a:outerShdw blurRad="38100" dist="38100" dir="2700000" algn="tl">
                    <a:srgbClr val="000000"/>
                  </a:outerShdw>
                </a:effectLst>
                <a:latin typeface="Tahoma" panose="020B0604030504040204" pitchFamily="34" charset="0"/>
              </a:rPr>
              <a:t> </a:t>
            </a:r>
            <a:endParaRPr lang="en-GB" altLang="ru-RU" sz="2400" b="1" dirty="0">
              <a:solidFill>
                <a:srgbClr val="FFFFCC"/>
              </a:solidFill>
              <a:effectLst>
                <a:outerShdw blurRad="38100" dist="38100" dir="2700000" algn="tl">
                  <a:srgbClr val="000000"/>
                </a:outerShdw>
              </a:effectLst>
              <a:latin typeface="Tahoma" panose="020B0604030504040204" pitchFamily="34" charset="0"/>
            </a:endParaRPr>
          </a:p>
        </p:txBody>
      </p:sp>
      <p:sp>
        <p:nvSpPr>
          <p:cNvPr id="4098" name="Text Box 2"/>
          <p:cNvSpPr txBox="1">
            <a:spLocks noChangeArrowheads="1"/>
          </p:cNvSpPr>
          <p:nvPr/>
        </p:nvSpPr>
        <p:spPr bwMode="auto">
          <a:xfrm>
            <a:off x="0" y="2214563"/>
            <a:ext cx="9144000" cy="4643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42900" indent="-34290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marL="800100" indent="-34290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marL="1257300" indent="-34290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marL="1714500" indent="-34290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marL="2171700" indent="-34290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628900" indent="-342900" defTabSz="449263" fontAlgn="base">
              <a:lnSpc>
                <a:spcPct val="87000"/>
              </a:lnSpc>
              <a:spcBef>
                <a:spcPct val="0"/>
              </a:spcBef>
              <a:spcAft>
                <a:spcPct val="0"/>
              </a:spcAft>
              <a:buClr>
                <a:srgbClr val="FFFFFF"/>
              </a:buClr>
              <a:buSzPct val="100000"/>
              <a:buFont typeface="Arial" panose="020B0604020202020204" pitchFamily="34"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3086100" indent="-342900" defTabSz="449263" fontAlgn="base">
              <a:lnSpc>
                <a:spcPct val="87000"/>
              </a:lnSpc>
              <a:spcBef>
                <a:spcPct val="0"/>
              </a:spcBef>
              <a:spcAft>
                <a:spcPct val="0"/>
              </a:spcAft>
              <a:buClr>
                <a:srgbClr val="FFFFFF"/>
              </a:buClr>
              <a:buSzPct val="100000"/>
              <a:buFont typeface="Arial" panose="020B0604020202020204" pitchFamily="34"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543300" indent="-342900" defTabSz="449263" fontAlgn="base">
              <a:lnSpc>
                <a:spcPct val="87000"/>
              </a:lnSpc>
              <a:spcBef>
                <a:spcPct val="0"/>
              </a:spcBef>
              <a:spcAft>
                <a:spcPct val="0"/>
              </a:spcAft>
              <a:buClr>
                <a:srgbClr val="FFFFFF"/>
              </a:buClr>
              <a:buSzPct val="100000"/>
              <a:buFont typeface="Arial" panose="020B0604020202020204" pitchFamily="34"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4000500" indent="-342900" defTabSz="449263" fontAlgn="base">
              <a:lnSpc>
                <a:spcPct val="87000"/>
              </a:lnSpc>
              <a:spcBef>
                <a:spcPct val="0"/>
              </a:spcBef>
              <a:spcAft>
                <a:spcPct val="0"/>
              </a:spcAft>
              <a:buClr>
                <a:srgbClr val="FFFFFF"/>
              </a:buClr>
              <a:buSzPct val="100000"/>
              <a:buFont typeface="Arial" panose="020B0604020202020204" pitchFamily="34"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lvl="1">
              <a:lnSpc>
                <a:spcPct val="100000"/>
              </a:lnSpc>
              <a:spcBef>
                <a:spcPts val="700"/>
              </a:spcBef>
              <a:buClr>
                <a:srgbClr val="000000"/>
              </a:buClr>
              <a:buFont typeface="Wingdings" panose="05000000000000000000" pitchFamily="2" charset="2"/>
              <a:buNone/>
            </a:pPr>
            <a:r>
              <a:rPr lang="en-GB" altLang="ru-RU" sz="2800" b="1" dirty="0" err="1">
                <a:effectLst>
                  <a:outerShdw blurRad="38100" dist="38100" dir="2700000" algn="tl">
                    <a:srgbClr val="000000"/>
                  </a:outerShdw>
                </a:effectLst>
                <a:latin typeface="Tahoma" panose="020B0604030504040204" pitchFamily="34" charset="0"/>
              </a:rPr>
              <a:t>Вопросы</a:t>
            </a:r>
            <a:r>
              <a:rPr lang="en-GB" altLang="ru-RU" sz="2800" b="1" dirty="0">
                <a:effectLst>
                  <a:outerShdw blurRad="38100" dist="38100" dir="2700000" algn="tl">
                    <a:srgbClr val="000000"/>
                  </a:outerShdw>
                </a:effectLst>
                <a:latin typeface="Tahoma" panose="020B0604030504040204" pitchFamily="34" charset="0"/>
              </a:rPr>
              <a:t>, </a:t>
            </a:r>
            <a:r>
              <a:rPr lang="en-GB" altLang="ru-RU" sz="2800" b="1" dirty="0" err="1">
                <a:effectLst>
                  <a:outerShdw blurRad="38100" dist="38100" dir="2700000" algn="tl">
                    <a:srgbClr val="000000"/>
                  </a:outerShdw>
                </a:effectLst>
                <a:latin typeface="Tahoma" panose="020B0604030504040204" pitchFamily="34" charset="0"/>
              </a:rPr>
              <a:t>изложенные</a:t>
            </a:r>
            <a:r>
              <a:rPr lang="en-GB" altLang="ru-RU" sz="2800" b="1" dirty="0">
                <a:effectLst>
                  <a:outerShdw blurRad="38100" dist="38100" dir="2700000" algn="tl">
                    <a:srgbClr val="000000"/>
                  </a:outerShdw>
                </a:effectLst>
                <a:latin typeface="Tahoma" panose="020B0604030504040204" pitchFamily="34" charset="0"/>
              </a:rPr>
              <a:t> в </a:t>
            </a:r>
            <a:r>
              <a:rPr lang="en-GB" altLang="ru-RU" sz="2800" b="1" dirty="0" err="1">
                <a:effectLst>
                  <a:outerShdw blurRad="38100" dist="38100" dir="2700000" algn="tl">
                    <a:srgbClr val="000000"/>
                  </a:outerShdw>
                </a:effectLst>
                <a:latin typeface="Tahoma" panose="020B0604030504040204" pitchFamily="34" charset="0"/>
              </a:rPr>
              <a:t>лекции</a:t>
            </a:r>
            <a:r>
              <a:rPr lang="en-GB" altLang="ru-RU" sz="2800" b="1" dirty="0">
                <a:effectLst>
                  <a:outerShdw blurRad="38100" dist="38100" dir="2700000" algn="tl">
                    <a:srgbClr val="000000"/>
                  </a:outerShdw>
                </a:effectLst>
                <a:latin typeface="Tahoma" panose="020B0604030504040204" pitchFamily="34" charset="0"/>
              </a:rPr>
              <a:t>:</a:t>
            </a:r>
          </a:p>
          <a:p>
            <a:pPr>
              <a:lnSpc>
                <a:spcPct val="65000"/>
              </a:lnSpc>
            </a:pPr>
            <a:r>
              <a:rPr lang="en-GB" altLang="ru-RU" sz="2000" dirty="0">
                <a:effectLst>
                  <a:outerShdw blurRad="38100" dist="38100" dir="2700000" algn="tl">
                    <a:srgbClr val="000000"/>
                  </a:outerShdw>
                </a:effectLst>
                <a:latin typeface="Tahoma" panose="020B0604030504040204" pitchFamily="34" charset="0"/>
              </a:rPr>
              <a:t>				</a:t>
            </a:r>
            <a:r>
              <a:rPr lang="ru-RU" altLang="ru-RU" sz="2000" dirty="0">
                <a:effectLst>
                  <a:outerShdw blurRad="38100" dist="38100" dir="2700000" algn="tl">
                    <a:srgbClr val="000000"/>
                  </a:outerShdw>
                </a:effectLst>
                <a:latin typeface="Tahoma" panose="020B0604030504040204" pitchFamily="34" charset="0"/>
              </a:rPr>
              <a:t> 	</a:t>
            </a:r>
            <a:r>
              <a:rPr lang="ru-RU" altLang="ru-RU" dirty="0">
                <a:solidFill>
                  <a:schemeClr val="bg1"/>
                </a:solidFill>
                <a:effectLst>
                  <a:outerShdw blurRad="38100" dist="38100" dir="2700000" algn="tl">
                    <a:srgbClr val="000000"/>
                  </a:outerShdw>
                </a:effectLst>
              </a:rPr>
              <a:t>1. Общие сведения.</a:t>
            </a:r>
          </a:p>
          <a:p>
            <a:pPr>
              <a:lnSpc>
                <a:spcPct val="65000"/>
              </a:lnSpc>
            </a:pPr>
            <a:r>
              <a:rPr lang="ru-RU" altLang="ru-RU" dirty="0">
                <a:solidFill>
                  <a:schemeClr val="bg1"/>
                </a:solidFill>
                <a:effectLst>
                  <a:outerShdw blurRad="38100" dist="38100" dir="2700000" algn="tl">
                    <a:srgbClr val="000000"/>
                  </a:outerShdw>
                </a:effectLst>
              </a:rPr>
              <a:t>.</a:t>
            </a:r>
          </a:p>
          <a:p>
            <a:pPr>
              <a:lnSpc>
                <a:spcPct val="65000"/>
              </a:lnSpc>
            </a:pPr>
            <a:r>
              <a:rPr lang="ru-RU" altLang="ru-RU" dirty="0">
                <a:solidFill>
                  <a:schemeClr val="bg1"/>
                </a:solidFill>
                <a:effectLst>
                  <a:outerShdw blurRad="38100" dist="38100" dir="2700000" algn="tl">
                    <a:srgbClr val="000000"/>
                  </a:outerShdw>
                </a:effectLst>
              </a:rPr>
              <a:t>					 2. Передачи с </a:t>
            </a:r>
            <a:r>
              <a:rPr lang="ru-RU" altLang="ru-RU" dirty="0" err="1">
                <a:solidFill>
                  <a:schemeClr val="bg1"/>
                </a:solidFill>
                <a:effectLst>
                  <a:outerShdw blurRad="38100" dist="38100" dir="2700000" algn="tl">
                    <a:srgbClr val="000000"/>
                  </a:outerShdw>
                </a:effectLst>
              </a:rPr>
              <a:t>эвольвентным</a:t>
            </a:r>
            <a:r>
              <a:rPr lang="ru-RU" altLang="ru-RU" dirty="0">
                <a:solidFill>
                  <a:schemeClr val="bg1"/>
                </a:solidFill>
                <a:effectLst>
                  <a:outerShdw blurRad="38100" dist="38100" dir="2700000" algn="tl">
                    <a:srgbClr val="000000"/>
                  </a:outerShdw>
                </a:effectLst>
              </a:rPr>
              <a:t> зацеплением.</a:t>
            </a:r>
          </a:p>
          <a:p>
            <a:pPr>
              <a:lnSpc>
                <a:spcPct val="65000"/>
              </a:lnSpc>
            </a:pPr>
            <a:r>
              <a:rPr lang="ru-RU" altLang="ru-RU" dirty="0">
                <a:solidFill>
                  <a:schemeClr val="bg1"/>
                </a:solidFill>
                <a:effectLst>
                  <a:outerShdw blurRad="38100" dist="38100" dir="2700000" algn="tl">
                    <a:srgbClr val="000000"/>
                  </a:outerShdw>
                </a:effectLst>
              </a:rPr>
              <a:t>.</a:t>
            </a:r>
          </a:p>
          <a:p>
            <a:pPr>
              <a:lnSpc>
                <a:spcPct val="65000"/>
              </a:lnSpc>
            </a:pPr>
            <a:r>
              <a:rPr lang="ru-RU" altLang="ru-RU" dirty="0">
                <a:solidFill>
                  <a:schemeClr val="bg1"/>
                </a:solidFill>
                <a:effectLst>
                  <a:outerShdw blurRad="38100" dist="38100" dir="2700000" algn="tl">
                    <a:srgbClr val="000000"/>
                  </a:outerShdw>
                </a:effectLst>
              </a:rPr>
              <a:t>					 3. Передачи с зацеплениями других типов.</a:t>
            </a:r>
            <a:r>
              <a:rPr lang="ru-RU" altLang="ru-RU" dirty="0">
                <a:solidFill>
                  <a:schemeClr val="bg1"/>
                </a:solidFill>
              </a:rPr>
              <a:t> </a:t>
            </a:r>
            <a:endParaRPr lang="en-GB" altLang="ru-RU" sz="2000" dirty="0">
              <a:solidFill>
                <a:srgbClr val="E6E6E6"/>
              </a:solidFill>
              <a:effectLst>
                <a:outerShdw blurRad="38100" dist="38100" dir="2700000" algn="tl">
                  <a:srgbClr val="000000"/>
                </a:outerShdw>
              </a:effectLst>
              <a:latin typeface="Tahoma" panose="020B0604030504040204" pitchFamily="34" charset="0"/>
            </a:endParaRPr>
          </a:p>
          <a:p>
            <a:pPr>
              <a:lnSpc>
                <a:spcPct val="101000"/>
              </a:lnSpc>
              <a:spcBef>
                <a:spcPts val="800"/>
              </a:spcBef>
              <a:buClr>
                <a:srgbClr val="A3C145"/>
              </a:buClr>
              <a:buSzPct val="80000"/>
            </a:pPr>
            <a:endParaRPr lang="en-GB" altLang="ru-RU" sz="2000" dirty="0">
              <a:effectLst>
                <a:outerShdw blurRad="38100" dist="38100" dir="2700000" algn="tl">
                  <a:srgbClr val="000000"/>
                </a:outerShdw>
              </a:effectLst>
              <a:latin typeface="Tahoma" panose="020B0604030504040204" pitchFamily="34" charset="0"/>
            </a:endParaRPr>
          </a:p>
        </p:txBody>
      </p:sp>
      <p:sp>
        <p:nvSpPr>
          <p:cNvPr id="4099" name="Text Box 3"/>
          <p:cNvSpPr txBox="1">
            <a:spLocks noChangeArrowheads="1"/>
          </p:cNvSpPr>
          <p:nvPr/>
        </p:nvSpPr>
        <p:spPr bwMode="auto">
          <a:xfrm>
            <a:off x="-539750" y="3419475"/>
            <a:ext cx="180975"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0" y="0"/>
            <a:ext cx="9144000" cy="5627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indent="3365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b="1">
              <a:solidFill>
                <a:schemeClr val="bg1"/>
              </a:solidFill>
              <a:effectLst>
                <a:outerShdw blurRad="38100" dist="38100" dir="2700000" algn="tl">
                  <a:srgbClr val="000000"/>
                </a:outerShdw>
              </a:effectLst>
            </a:endParaRPr>
          </a:p>
        </p:txBody>
      </p:sp>
      <p:graphicFrame>
        <p:nvGraphicFramePr>
          <p:cNvPr id="16386" name="Object 2"/>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6400" r:id="rId4" imgW="73080" imgH="178200" progId="">
                  <p:embed/>
                </p:oleObj>
              </mc:Choice>
              <mc:Fallback>
                <p:oleObj r:id="rId4" imgW="73080" imgH="178200" progId="">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6389"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6391"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6393"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6395"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6397"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6398" name="Text Box 14"/>
          <p:cNvSpPr txBox="1">
            <a:spLocks noChangeArrowheads="1"/>
          </p:cNvSpPr>
          <p:nvPr/>
        </p:nvSpPr>
        <p:spPr bwMode="auto">
          <a:xfrm>
            <a:off x="0" y="981075"/>
            <a:ext cx="9144000" cy="5126038"/>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363538">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marL="885825"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marL="1408113"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marL="1930400"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marL="2452688"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909888"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3367088"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824288"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4281488"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a:r>
              <a:rPr lang="ru-RU" altLang="ru-RU" b="1">
                <a:solidFill>
                  <a:schemeClr val="bg1"/>
                </a:solidFill>
              </a:rPr>
              <a:t>Модуль</a:t>
            </a:r>
            <a:r>
              <a:rPr lang="ru-RU" altLang="ru-RU">
                <a:solidFill>
                  <a:schemeClr val="bg1"/>
                </a:solidFill>
              </a:rPr>
              <a:t> </a:t>
            </a:r>
            <a:r>
              <a:rPr lang="ru-RU" altLang="ru-RU" b="1" i="1">
                <a:solidFill>
                  <a:schemeClr val="bg1"/>
                </a:solidFill>
              </a:rPr>
              <a:t>(</a:t>
            </a:r>
            <a:r>
              <a:rPr lang="en-US" altLang="ru-RU" b="1" i="1">
                <a:solidFill>
                  <a:schemeClr val="bg1"/>
                </a:solidFill>
                <a:latin typeface="Times New Roman" panose="02020603050405020304" pitchFamily="18" charset="0"/>
              </a:rPr>
              <a:t>m</a:t>
            </a:r>
            <a:r>
              <a:rPr lang="ru-RU" altLang="ru-RU" b="1" i="1">
                <a:solidFill>
                  <a:schemeClr val="bg1"/>
                </a:solidFill>
              </a:rPr>
              <a:t>)</a:t>
            </a:r>
            <a:r>
              <a:rPr lang="ru-RU" altLang="ru-RU" i="1">
                <a:solidFill>
                  <a:schemeClr val="bg1"/>
                </a:solidFill>
              </a:rPr>
              <a:t> –</a:t>
            </a:r>
            <a:r>
              <a:rPr lang="ru-RU" altLang="ru-RU">
                <a:solidFill>
                  <a:schemeClr val="bg1"/>
                </a:solidFill>
              </a:rPr>
              <a:t> часть диаметра делительной окружности, приходящаяся на 1 зуб колеса (см. формулу 4.3).</a:t>
            </a:r>
            <a:endParaRPr lang="ru-RU" altLang="ru-RU" b="1">
              <a:solidFill>
                <a:schemeClr val="bg1"/>
              </a:solidFill>
            </a:endParaRPr>
          </a:p>
          <a:p>
            <a:r>
              <a:rPr lang="ru-RU" altLang="ru-RU" b="1">
                <a:solidFill>
                  <a:schemeClr val="bg1"/>
                </a:solidFill>
              </a:rPr>
              <a:t>Высота головки зуба</a:t>
            </a:r>
            <a:r>
              <a:rPr lang="ru-RU" altLang="ru-RU">
                <a:solidFill>
                  <a:schemeClr val="bg1"/>
                </a:solidFill>
              </a:rPr>
              <a:t> </a:t>
            </a:r>
            <a:r>
              <a:rPr lang="ru-RU" altLang="ru-RU" b="1" i="1">
                <a:solidFill>
                  <a:schemeClr val="bg1"/>
                </a:solidFill>
              </a:rPr>
              <a:t>(</a:t>
            </a:r>
            <a:r>
              <a:rPr lang="en-US" altLang="ru-RU" b="1" i="1">
                <a:solidFill>
                  <a:schemeClr val="bg1"/>
                </a:solidFill>
                <a:latin typeface="Times New Roman" panose="02020603050405020304" pitchFamily="18" charset="0"/>
              </a:rPr>
              <a:t>h</a:t>
            </a:r>
            <a:r>
              <a:rPr lang="ru-RU" altLang="ru-RU" b="1" i="1" baseline="-25000">
                <a:solidFill>
                  <a:schemeClr val="bg1"/>
                </a:solidFill>
                <a:latin typeface="Times New Roman" panose="02020603050405020304" pitchFamily="18" charset="0"/>
              </a:rPr>
              <a:t>а</a:t>
            </a:r>
            <a:r>
              <a:rPr lang="ru-RU" altLang="ru-RU" b="1" i="1">
                <a:solidFill>
                  <a:schemeClr val="bg1"/>
                </a:solidFill>
              </a:rPr>
              <a:t>)</a:t>
            </a:r>
            <a:r>
              <a:rPr lang="ru-RU" altLang="ru-RU" i="1">
                <a:solidFill>
                  <a:schemeClr val="bg1"/>
                </a:solidFill>
              </a:rPr>
              <a:t> –</a:t>
            </a:r>
            <a:r>
              <a:rPr lang="ru-RU" altLang="ru-RU">
                <a:solidFill>
                  <a:schemeClr val="bg1"/>
                </a:solidFill>
              </a:rPr>
              <a:t> расстояние между делительной окружностью и окружностью выступов, измеренное по радиусу (обычно </a:t>
            </a:r>
            <a:r>
              <a:rPr lang="en-US" altLang="ru-RU" b="1" i="1">
                <a:solidFill>
                  <a:schemeClr val="bg1"/>
                </a:solidFill>
                <a:latin typeface="Times New Roman" panose="02020603050405020304" pitchFamily="18" charset="0"/>
              </a:rPr>
              <a:t>h</a:t>
            </a:r>
            <a:r>
              <a:rPr lang="ru-RU" altLang="ru-RU" b="1" i="1" baseline="-25000">
                <a:solidFill>
                  <a:schemeClr val="bg1"/>
                </a:solidFill>
                <a:latin typeface="Times New Roman" panose="02020603050405020304" pitchFamily="18" charset="0"/>
              </a:rPr>
              <a:t>а</a:t>
            </a:r>
            <a:r>
              <a:rPr lang="en-US" altLang="ru-RU" b="1" i="1">
                <a:solidFill>
                  <a:schemeClr val="bg1"/>
                </a:solidFill>
                <a:latin typeface="Times New Roman" panose="02020603050405020304" pitchFamily="18" charset="0"/>
              </a:rPr>
              <a:t> </a:t>
            </a:r>
            <a:r>
              <a:rPr lang="ru-RU" altLang="ru-RU" b="1" i="1">
                <a:solidFill>
                  <a:schemeClr val="bg1"/>
                </a:solidFill>
                <a:latin typeface="Times New Roman" panose="02020603050405020304" pitchFamily="18" charset="0"/>
              </a:rPr>
              <a:t>= </a:t>
            </a:r>
            <a:r>
              <a:rPr lang="en-US" altLang="ru-RU" b="1" i="1">
                <a:solidFill>
                  <a:schemeClr val="bg1"/>
                </a:solidFill>
                <a:latin typeface="Times New Roman" panose="02020603050405020304" pitchFamily="18" charset="0"/>
              </a:rPr>
              <a:t>m</a:t>
            </a:r>
            <a:r>
              <a:rPr lang="ru-RU" altLang="ru-RU" i="1">
                <a:solidFill>
                  <a:schemeClr val="bg1"/>
                </a:solidFill>
              </a:rPr>
              <a:t>).</a:t>
            </a:r>
            <a:endParaRPr lang="ru-RU" altLang="ru-RU" b="1">
              <a:solidFill>
                <a:schemeClr val="bg1"/>
              </a:solidFill>
            </a:endParaRPr>
          </a:p>
          <a:p>
            <a:r>
              <a:rPr lang="ru-RU" altLang="ru-RU" b="1">
                <a:solidFill>
                  <a:schemeClr val="bg1"/>
                </a:solidFill>
              </a:rPr>
              <a:t>Высота ножки</a:t>
            </a:r>
            <a:r>
              <a:rPr lang="ru-RU" altLang="ru-RU">
                <a:solidFill>
                  <a:schemeClr val="bg1"/>
                </a:solidFill>
              </a:rPr>
              <a:t> зуба </a:t>
            </a:r>
            <a:r>
              <a:rPr lang="ru-RU" altLang="ru-RU" b="1" i="1">
                <a:solidFill>
                  <a:schemeClr val="bg1"/>
                </a:solidFill>
              </a:rPr>
              <a:t>(</a:t>
            </a:r>
            <a:r>
              <a:rPr lang="en-US" altLang="ru-RU" b="1" i="1">
                <a:solidFill>
                  <a:schemeClr val="bg1"/>
                </a:solidFill>
                <a:latin typeface="Times New Roman" panose="02020603050405020304" pitchFamily="18" charset="0"/>
              </a:rPr>
              <a:t>h</a:t>
            </a:r>
            <a:r>
              <a:rPr lang="en-US" altLang="ru-RU" b="1" i="1" baseline="-25000">
                <a:solidFill>
                  <a:schemeClr val="bg1"/>
                </a:solidFill>
                <a:latin typeface="Times New Roman" panose="02020603050405020304" pitchFamily="18" charset="0"/>
              </a:rPr>
              <a:t>f</a:t>
            </a:r>
            <a:r>
              <a:rPr lang="ru-RU" altLang="ru-RU" b="1" i="1">
                <a:solidFill>
                  <a:schemeClr val="bg1"/>
                </a:solidFill>
              </a:rPr>
              <a:t>)</a:t>
            </a:r>
            <a:r>
              <a:rPr lang="ru-RU" altLang="ru-RU" i="1">
                <a:solidFill>
                  <a:schemeClr val="bg1"/>
                </a:solidFill>
              </a:rPr>
              <a:t> –</a:t>
            </a:r>
            <a:r>
              <a:rPr lang="ru-RU" altLang="ru-RU">
                <a:solidFill>
                  <a:schemeClr val="bg1"/>
                </a:solidFill>
              </a:rPr>
              <a:t> расстояние между делительной окружностью и окружностью впадин, измеренное по радиусу (обычно </a:t>
            </a:r>
            <a:r>
              <a:rPr lang="en-US" altLang="ru-RU" b="1" i="1">
                <a:solidFill>
                  <a:schemeClr val="bg1"/>
                </a:solidFill>
                <a:latin typeface="Times New Roman" panose="02020603050405020304" pitchFamily="18" charset="0"/>
              </a:rPr>
              <a:t>h</a:t>
            </a:r>
            <a:r>
              <a:rPr lang="en-US" altLang="ru-RU" b="1" i="1" baseline="-25000">
                <a:solidFill>
                  <a:schemeClr val="bg1"/>
                </a:solidFill>
                <a:latin typeface="Times New Roman" panose="02020603050405020304" pitchFamily="18" charset="0"/>
              </a:rPr>
              <a:t>f</a:t>
            </a:r>
            <a:r>
              <a:rPr lang="ru-RU" altLang="ru-RU" b="1" i="1">
                <a:solidFill>
                  <a:schemeClr val="bg1"/>
                </a:solidFill>
                <a:latin typeface="Times New Roman" panose="02020603050405020304" pitchFamily="18" charset="0"/>
              </a:rPr>
              <a:t> = 1,25</a:t>
            </a:r>
            <a:r>
              <a:rPr lang="ru-RU" altLang="ru-RU" b="1" i="1">
                <a:solidFill>
                  <a:schemeClr val="bg1"/>
                </a:solidFill>
                <a:latin typeface="Times New Roman" panose="02020603050405020304" pitchFamily="18" charset="0"/>
                <a:sym typeface="Symbol" panose="05050102010706020507" pitchFamily="18" charset="2"/>
              </a:rPr>
              <a:t></a:t>
            </a:r>
            <a:r>
              <a:rPr lang="en-US" altLang="ru-RU" b="1" i="1">
                <a:solidFill>
                  <a:schemeClr val="bg1"/>
                </a:solidFill>
                <a:latin typeface="Times New Roman" panose="02020603050405020304" pitchFamily="18" charset="0"/>
              </a:rPr>
              <a:t>m</a:t>
            </a:r>
            <a:r>
              <a:rPr lang="ru-RU" altLang="ru-RU" i="1">
                <a:solidFill>
                  <a:schemeClr val="bg1"/>
                </a:solidFill>
              </a:rPr>
              <a:t> </a:t>
            </a:r>
            <a:r>
              <a:rPr lang="ru-RU" altLang="ru-RU">
                <a:solidFill>
                  <a:schemeClr val="bg1"/>
                </a:solidFill>
              </a:rPr>
              <a:t>для цилиндрических колес и </a:t>
            </a:r>
            <a:r>
              <a:rPr lang="en-US" altLang="ru-RU" b="1" i="1">
                <a:solidFill>
                  <a:schemeClr val="bg1"/>
                </a:solidFill>
                <a:latin typeface="Times New Roman" panose="02020603050405020304" pitchFamily="18" charset="0"/>
              </a:rPr>
              <a:t>h</a:t>
            </a:r>
            <a:r>
              <a:rPr lang="en-US" altLang="ru-RU" b="1" i="1" baseline="-25000">
                <a:solidFill>
                  <a:schemeClr val="bg1"/>
                </a:solidFill>
                <a:latin typeface="Times New Roman" panose="02020603050405020304" pitchFamily="18" charset="0"/>
              </a:rPr>
              <a:t>f</a:t>
            </a:r>
            <a:r>
              <a:rPr lang="ru-RU" altLang="ru-RU" b="1" i="1">
                <a:solidFill>
                  <a:schemeClr val="bg1"/>
                </a:solidFill>
                <a:latin typeface="Times New Roman" panose="02020603050405020304" pitchFamily="18" charset="0"/>
              </a:rPr>
              <a:t> = 1,20</a:t>
            </a:r>
            <a:r>
              <a:rPr lang="ru-RU" altLang="ru-RU" b="1" i="1">
                <a:solidFill>
                  <a:schemeClr val="bg1"/>
                </a:solidFill>
                <a:latin typeface="Times New Roman" panose="02020603050405020304" pitchFamily="18" charset="0"/>
                <a:sym typeface="Symbol" panose="05050102010706020507" pitchFamily="18" charset="2"/>
              </a:rPr>
              <a:t></a:t>
            </a:r>
            <a:r>
              <a:rPr lang="en-US" altLang="ru-RU" b="1" i="1">
                <a:solidFill>
                  <a:schemeClr val="bg1"/>
                </a:solidFill>
                <a:latin typeface="Times New Roman" panose="02020603050405020304" pitchFamily="18" charset="0"/>
              </a:rPr>
              <a:t>m</a:t>
            </a:r>
            <a:r>
              <a:rPr lang="ru-RU" altLang="ru-RU">
                <a:solidFill>
                  <a:schemeClr val="bg1"/>
                </a:solidFill>
              </a:rPr>
              <a:t> для конических колес).</a:t>
            </a:r>
            <a:endParaRPr lang="ru-RU" altLang="ru-RU" b="1">
              <a:solidFill>
                <a:schemeClr val="bg1"/>
              </a:solidFill>
            </a:endParaRPr>
          </a:p>
          <a:p>
            <a:r>
              <a:rPr lang="ru-RU" altLang="ru-RU" b="1">
                <a:solidFill>
                  <a:schemeClr val="bg1"/>
                </a:solidFill>
              </a:rPr>
              <a:t>Высота зуба</a:t>
            </a:r>
            <a:r>
              <a:rPr lang="ru-RU" altLang="ru-RU">
                <a:solidFill>
                  <a:schemeClr val="bg1"/>
                </a:solidFill>
              </a:rPr>
              <a:t> </a:t>
            </a:r>
            <a:r>
              <a:rPr lang="ru-RU" altLang="ru-RU" b="1" i="1">
                <a:solidFill>
                  <a:schemeClr val="bg1"/>
                </a:solidFill>
              </a:rPr>
              <a:t>(</a:t>
            </a:r>
            <a:r>
              <a:rPr lang="en-US" altLang="ru-RU" b="1" i="1">
                <a:solidFill>
                  <a:schemeClr val="bg1"/>
                </a:solidFill>
                <a:latin typeface="Times New Roman" panose="02020603050405020304" pitchFamily="18" charset="0"/>
              </a:rPr>
              <a:t>h</a:t>
            </a:r>
            <a:r>
              <a:rPr lang="ru-RU" altLang="ru-RU" b="1" i="1">
                <a:solidFill>
                  <a:schemeClr val="bg1"/>
                </a:solidFill>
              </a:rPr>
              <a:t>)</a:t>
            </a:r>
            <a:r>
              <a:rPr lang="ru-RU" altLang="ru-RU" i="1">
                <a:solidFill>
                  <a:schemeClr val="bg1"/>
                </a:solidFill>
              </a:rPr>
              <a:t> –</a:t>
            </a:r>
            <a:r>
              <a:rPr lang="ru-RU" altLang="ru-RU">
                <a:solidFill>
                  <a:schemeClr val="bg1"/>
                </a:solidFill>
              </a:rPr>
              <a:t> расстояние между окружностью впадин и окружностью выступов, измеренное по радиусу, для цилиндрических колес </a:t>
            </a:r>
            <a:r>
              <a:rPr lang="en-US" altLang="ru-RU" b="1" i="1">
                <a:solidFill>
                  <a:schemeClr val="bg1"/>
                </a:solidFill>
                <a:latin typeface="Times New Roman" panose="02020603050405020304" pitchFamily="18" charset="0"/>
              </a:rPr>
              <a:t>h</a:t>
            </a:r>
            <a:r>
              <a:rPr lang="ru-RU" altLang="ru-RU" b="1" i="1">
                <a:solidFill>
                  <a:schemeClr val="bg1"/>
                </a:solidFill>
                <a:latin typeface="Times New Roman" panose="02020603050405020304" pitchFamily="18" charset="0"/>
              </a:rPr>
              <a:t> = 2,25</a:t>
            </a:r>
            <a:r>
              <a:rPr lang="ru-RU" altLang="ru-RU" b="1" i="1">
                <a:solidFill>
                  <a:schemeClr val="bg1"/>
                </a:solidFill>
                <a:latin typeface="Times New Roman" panose="02020603050405020304" pitchFamily="18" charset="0"/>
                <a:sym typeface="Symbol" panose="05050102010706020507" pitchFamily="18" charset="2"/>
              </a:rPr>
              <a:t></a:t>
            </a:r>
            <a:r>
              <a:rPr lang="en-US" altLang="ru-RU" b="1" i="1">
                <a:solidFill>
                  <a:schemeClr val="bg1"/>
                </a:solidFill>
                <a:latin typeface="Times New Roman" panose="02020603050405020304" pitchFamily="18" charset="0"/>
              </a:rPr>
              <a:t>m</a:t>
            </a:r>
            <a:r>
              <a:rPr lang="ru-RU" altLang="ru-RU">
                <a:solidFill>
                  <a:schemeClr val="bg1"/>
                </a:solidFill>
              </a:rPr>
              <a:t>, а для конических</a:t>
            </a:r>
            <a:r>
              <a:rPr lang="ru-RU" altLang="ru-RU" i="1">
                <a:solidFill>
                  <a:schemeClr val="bg1"/>
                </a:solidFill>
              </a:rPr>
              <a:t> </a:t>
            </a:r>
            <a:r>
              <a:rPr lang="en-US" altLang="ru-RU" b="1" i="1">
                <a:solidFill>
                  <a:schemeClr val="bg1"/>
                </a:solidFill>
                <a:latin typeface="Times New Roman" panose="02020603050405020304" pitchFamily="18" charset="0"/>
              </a:rPr>
              <a:t>h</a:t>
            </a:r>
            <a:r>
              <a:rPr lang="ru-RU" altLang="ru-RU" b="1" i="1">
                <a:solidFill>
                  <a:schemeClr val="bg1"/>
                </a:solidFill>
                <a:latin typeface="Times New Roman" panose="02020603050405020304" pitchFamily="18" charset="0"/>
              </a:rPr>
              <a:t> = 2,20</a:t>
            </a:r>
            <a:r>
              <a:rPr lang="ru-RU" altLang="ru-RU" b="1" i="1">
                <a:solidFill>
                  <a:schemeClr val="bg1"/>
                </a:solidFill>
                <a:latin typeface="Times New Roman" panose="02020603050405020304" pitchFamily="18" charset="0"/>
                <a:sym typeface="Symbol" panose="05050102010706020507" pitchFamily="18" charset="2"/>
              </a:rPr>
              <a:t></a:t>
            </a:r>
            <a:r>
              <a:rPr lang="en-US" altLang="ru-RU" b="1" i="1">
                <a:solidFill>
                  <a:schemeClr val="bg1"/>
                </a:solidFill>
                <a:latin typeface="Times New Roman" panose="02020603050405020304" pitchFamily="18" charset="0"/>
              </a:rPr>
              <a:t>m</a:t>
            </a:r>
            <a:r>
              <a:rPr lang="ru-RU" altLang="ru-RU">
                <a:solidFill>
                  <a:schemeClr val="bg1"/>
                </a:solidFill>
              </a:rPr>
              <a:t>).</a:t>
            </a:r>
            <a:endParaRPr lang="ru-RU" altLang="ru-RU" b="1">
              <a:solidFill>
                <a:schemeClr val="bg1"/>
              </a:solidFill>
            </a:endParaRPr>
          </a:p>
          <a:p>
            <a:r>
              <a:rPr lang="ru-RU" altLang="ru-RU" b="1">
                <a:solidFill>
                  <a:schemeClr val="bg1"/>
                </a:solidFill>
              </a:rPr>
              <a:t>Ширина зубчатого венца</a:t>
            </a:r>
            <a:r>
              <a:rPr lang="ru-RU" altLang="ru-RU">
                <a:solidFill>
                  <a:schemeClr val="bg1"/>
                </a:solidFill>
              </a:rPr>
              <a:t> </a:t>
            </a:r>
            <a:r>
              <a:rPr lang="ru-RU" altLang="ru-RU" b="1" i="1">
                <a:solidFill>
                  <a:schemeClr val="bg1"/>
                </a:solidFill>
              </a:rPr>
              <a:t>(</a:t>
            </a:r>
            <a:r>
              <a:rPr lang="en-US" altLang="ru-RU" b="1" i="1">
                <a:solidFill>
                  <a:schemeClr val="bg1"/>
                </a:solidFill>
                <a:latin typeface="Times New Roman" panose="02020603050405020304" pitchFamily="18" charset="0"/>
              </a:rPr>
              <a:t>b</a:t>
            </a:r>
            <a:r>
              <a:rPr lang="ru-RU" altLang="ru-RU" b="1" i="1">
                <a:solidFill>
                  <a:schemeClr val="bg1"/>
                </a:solidFill>
              </a:rPr>
              <a:t>)</a:t>
            </a:r>
            <a:r>
              <a:rPr lang="ru-RU" altLang="ru-RU" i="1">
                <a:solidFill>
                  <a:schemeClr val="bg1"/>
                </a:solidFill>
              </a:rPr>
              <a:t> –</a:t>
            </a:r>
            <a:r>
              <a:rPr lang="ru-RU" altLang="ru-RU">
                <a:solidFill>
                  <a:schemeClr val="bg1"/>
                </a:solidFill>
              </a:rPr>
              <a:t> расстояние между торцовыми поверхностями зубчатого венца колеса.</a:t>
            </a:r>
            <a:endParaRPr lang="ru-RU" altLang="ru-RU" b="1">
              <a:solidFill>
                <a:schemeClr val="bg1"/>
              </a:solidFill>
            </a:endParaRPr>
          </a:p>
          <a:p>
            <a:r>
              <a:rPr lang="ru-RU" altLang="ru-RU" b="1">
                <a:solidFill>
                  <a:schemeClr val="bg1"/>
                </a:solidFill>
              </a:rPr>
              <a:t>Угол наклона зубьев</a:t>
            </a:r>
            <a:r>
              <a:rPr lang="ru-RU" altLang="ru-RU">
                <a:solidFill>
                  <a:schemeClr val="bg1"/>
                </a:solidFill>
              </a:rPr>
              <a:t> </a:t>
            </a:r>
            <a:r>
              <a:rPr lang="ru-RU" altLang="ru-RU" b="1" i="1">
                <a:solidFill>
                  <a:schemeClr val="bg1"/>
                </a:solidFill>
              </a:rPr>
              <a:t>(</a:t>
            </a:r>
            <a:r>
              <a:rPr lang="en-US" altLang="ru-RU" b="1" i="1">
                <a:solidFill>
                  <a:schemeClr val="bg1"/>
                </a:solidFill>
                <a:sym typeface="Symbol" panose="05050102010706020507" pitchFamily="18" charset="2"/>
              </a:rPr>
              <a:t></a:t>
            </a:r>
            <a:r>
              <a:rPr lang="ru-RU" altLang="ru-RU" b="1" i="1">
                <a:solidFill>
                  <a:schemeClr val="bg1"/>
                </a:solidFill>
              </a:rPr>
              <a:t>)</a:t>
            </a:r>
            <a:r>
              <a:rPr lang="ru-RU" altLang="ru-RU">
                <a:solidFill>
                  <a:schemeClr val="bg1"/>
                </a:solidFill>
              </a:rPr>
              <a:t> </a:t>
            </a:r>
            <a:r>
              <a:rPr lang="ru-RU" altLang="ru-RU" i="1">
                <a:solidFill>
                  <a:schemeClr val="bg1"/>
                </a:solidFill>
              </a:rPr>
              <a:t>–</a:t>
            </a:r>
            <a:r>
              <a:rPr lang="ru-RU" altLang="ru-RU">
                <a:solidFill>
                  <a:schemeClr val="bg1"/>
                </a:solidFill>
              </a:rPr>
              <a:t> угол между продольной осью зуба и образующей поверхности зубчатого венца колеса.</a:t>
            </a:r>
            <a:endParaRPr lang="ru-RU" altLang="ru-RU" b="1">
              <a:solidFill>
                <a:schemeClr val="bg1"/>
              </a:solidFill>
            </a:endParaRPr>
          </a:p>
          <a:p>
            <a:r>
              <a:rPr lang="ru-RU" altLang="ru-RU" b="1">
                <a:solidFill>
                  <a:schemeClr val="bg1"/>
                </a:solidFill>
              </a:rPr>
              <a:t>Длина активной линии зацепления</a:t>
            </a:r>
            <a:r>
              <a:rPr lang="ru-RU" altLang="ru-RU">
                <a:solidFill>
                  <a:schemeClr val="bg1"/>
                </a:solidFill>
              </a:rPr>
              <a:t> </a:t>
            </a:r>
            <a:r>
              <a:rPr lang="ru-RU" altLang="ru-RU" b="1" i="1">
                <a:solidFill>
                  <a:schemeClr val="bg1"/>
                </a:solidFill>
              </a:rPr>
              <a:t>(</a:t>
            </a:r>
            <a:r>
              <a:rPr lang="en-US" altLang="ru-RU" b="1" i="1">
                <a:solidFill>
                  <a:schemeClr val="bg1"/>
                </a:solidFill>
                <a:latin typeface="Times New Roman" panose="02020603050405020304" pitchFamily="18" charset="0"/>
              </a:rPr>
              <a:t>g</a:t>
            </a:r>
            <a:r>
              <a:rPr lang="en-US" altLang="ru-RU" b="1" i="1" baseline="-25000">
                <a:solidFill>
                  <a:schemeClr val="bg1"/>
                </a:solidFill>
                <a:latin typeface="Times New Roman" panose="02020603050405020304" pitchFamily="18" charset="0"/>
                <a:sym typeface="Symbol" panose="05050102010706020507" pitchFamily="18" charset="2"/>
              </a:rPr>
              <a:t></a:t>
            </a:r>
            <a:r>
              <a:rPr lang="ru-RU" altLang="ru-RU" b="1" i="1">
                <a:solidFill>
                  <a:schemeClr val="bg1"/>
                </a:solidFill>
              </a:rPr>
              <a:t>)</a:t>
            </a:r>
            <a:r>
              <a:rPr lang="ru-RU" altLang="ru-RU" i="1">
                <a:solidFill>
                  <a:schemeClr val="bg1"/>
                </a:solidFill>
              </a:rPr>
              <a:t> -</a:t>
            </a:r>
            <a:r>
              <a:rPr lang="ru-RU" altLang="ru-RU">
                <a:solidFill>
                  <a:schemeClr val="bg1"/>
                </a:solidFill>
              </a:rPr>
              <a:t> часть линии зацепления, отсекаемая окружностями выступов сопрягаемых колес (на рис. 4.2 не показана).</a:t>
            </a:r>
            <a:endParaRPr lang="ru-RU" altLang="ru-RU" b="1">
              <a:solidFill>
                <a:schemeClr val="bg1"/>
              </a:solidFill>
            </a:endParaRPr>
          </a:p>
          <a:p>
            <a:r>
              <a:rPr lang="ru-RU" altLang="ru-RU" b="1">
                <a:solidFill>
                  <a:schemeClr val="bg1"/>
                </a:solidFill>
              </a:rPr>
              <a:t>Коэффициент торцового перекрытия</a:t>
            </a:r>
            <a:r>
              <a:rPr lang="ru-RU" altLang="ru-RU">
                <a:solidFill>
                  <a:schemeClr val="bg1"/>
                </a:solidFill>
              </a:rPr>
              <a:t> </a:t>
            </a:r>
            <a:r>
              <a:rPr lang="ru-RU" altLang="ru-RU" b="1" i="1">
                <a:solidFill>
                  <a:schemeClr val="bg1"/>
                </a:solidFill>
              </a:rPr>
              <a:t>(</a:t>
            </a:r>
            <a:r>
              <a:rPr lang="ru-RU" altLang="ru-RU" b="1" i="1">
                <a:solidFill>
                  <a:schemeClr val="bg1"/>
                </a:solidFill>
                <a:latin typeface="Times New Roman" panose="02020603050405020304" pitchFamily="18" charset="0"/>
                <a:sym typeface="Symbol" panose="05050102010706020507" pitchFamily="18" charset="2"/>
              </a:rPr>
              <a:t></a:t>
            </a:r>
            <a:r>
              <a:rPr lang="ru-RU" altLang="ru-RU" b="1" i="1" baseline="-25000">
                <a:solidFill>
                  <a:schemeClr val="bg1"/>
                </a:solidFill>
                <a:latin typeface="Times New Roman" panose="02020603050405020304" pitchFamily="18" charset="0"/>
                <a:sym typeface="Symbol" panose="05050102010706020507" pitchFamily="18" charset="2"/>
              </a:rPr>
              <a:t></a:t>
            </a:r>
            <a:r>
              <a:rPr lang="ru-RU" altLang="ru-RU" b="1" i="1" baseline="-25000">
                <a:solidFill>
                  <a:schemeClr val="bg1"/>
                </a:solidFill>
                <a:latin typeface="Times New Roman" panose="02020603050405020304" pitchFamily="18" charset="0"/>
              </a:rPr>
              <a:t> </a:t>
            </a:r>
            <a:r>
              <a:rPr lang="ru-RU" altLang="ru-RU" b="1" i="1">
                <a:solidFill>
                  <a:schemeClr val="bg1"/>
                </a:solidFill>
                <a:latin typeface="Times New Roman" panose="02020603050405020304" pitchFamily="18" charset="0"/>
              </a:rPr>
              <a:t>= </a:t>
            </a:r>
            <a:r>
              <a:rPr lang="en-US" altLang="ru-RU" b="1" i="1">
                <a:solidFill>
                  <a:schemeClr val="bg1"/>
                </a:solidFill>
                <a:latin typeface="Times New Roman" panose="02020603050405020304" pitchFamily="18" charset="0"/>
              </a:rPr>
              <a:t>g</a:t>
            </a:r>
            <a:r>
              <a:rPr lang="ru-RU" altLang="ru-RU" b="1" i="1" baseline="-25000">
                <a:solidFill>
                  <a:schemeClr val="bg1"/>
                </a:solidFill>
                <a:latin typeface="Times New Roman" panose="02020603050405020304" pitchFamily="18" charset="0"/>
                <a:sym typeface="Symbol" panose="05050102010706020507" pitchFamily="18" charset="2"/>
              </a:rPr>
              <a:t></a:t>
            </a:r>
            <a:r>
              <a:rPr lang="ru-RU" altLang="ru-RU" b="1" i="1">
                <a:solidFill>
                  <a:schemeClr val="bg1"/>
                </a:solidFill>
                <a:latin typeface="Times New Roman" panose="02020603050405020304" pitchFamily="18" charset="0"/>
              </a:rPr>
              <a:t> /р</a:t>
            </a:r>
            <a:r>
              <a:rPr lang="ru-RU" altLang="ru-RU" b="1" i="1" baseline="-25000">
                <a:solidFill>
                  <a:schemeClr val="bg1"/>
                </a:solidFill>
                <a:latin typeface="Times New Roman" panose="02020603050405020304" pitchFamily="18" charset="0"/>
              </a:rPr>
              <a:t>ь</a:t>
            </a:r>
            <a:r>
              <a:rPr lang="ru-RU" altLang="ru-RU" b="1" i="1">
                <a:solidFill>
                  <a:schemeClr val="bg1"/>
                </a:solidFill>
              </a:rPr>
              <a:t>)</a:t>
            </a:r>
            <a:r>
              <a:rPr lang="ru-RU" altLang="ru-RU" i="1">
                <a:solidFill>
                  <a:schemeClr val="bg1"/>
                </a:solidFill>
              </a:rPr>
              <a:t> -</a:t>
            </a:r>
            <a:r>
              <a:rPr lang="ru-RU" altLang="ru-RU">
                <a:solidFill>
                  <a:schemeClr val="bg1"/>
                </a:solidFill>
              </a:rPr>
              <a:t> отношение длины активной линии зацепления к основному шагу колеса. Коэффициент торцового перекрытия показывает сколько зубьев в среднем за поворот колеса на 1 шаг находятся в зацеплении.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 Box 1"/>
          <p:cNvSpPr txBox="1">
            <a:spLocks noChangeArrowheads="1"/>
          </p:cNvSpPr>
          <p:nvPr/>
        </p:nvSpPr>
        <p:spPr bwMode="auto">
          <a:xfrm>
            <a:off x="0" y="0"/>
            <a:ext cx="9144000" cy="4581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indent="354013">
              <a:tabLst>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marL="1790700">
              <a:tabLst>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marL="1970088">
              <a:tabLst>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marL="2149475">
              <a:tabLst>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marL="2328863">
              <a:tabLst>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786063" defTabSz="449263" fontAlgn="base">
              <a:lnSpc>
                <a:spcPct val="87000"/>
              </a:lnSpc>
              <a:spcBef>
                <a:spcPct val="0"/>
              </a:spcBef>
              <a:spcAft>
                <a:spcPct val="0"/>
              </a:spcAft>
              <a:buClr>
                <a:srgbClr val="FFFFFF"/>
              </a:buClr>
              <a:buSzPct val="100000"/>
              <a:buFont typeface="Arial" panose="020B0604020202020204" pitchFamily="34" charset="0"/>
              <a:tabLst>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3243263" defTabSz="449263" fontAlgn="base">
              <a:lnSpc>
                <a:spcPct val="87000"/>
              </a:lnSpc>
              <a:spcBef>
                <a:spcPct val="0"/>
              </a:spcBef>
              <a:spcAft>
                <a:spcPct val="0"/>
              </a:spcAft>
              <a:buClr>
                <a:srgbClr val="FFFFFF"/>
              </a:buClr>
              <a:buSzPct val="100000"/>
              <a:buFont typeface="Arial" panose="020B0604020202020204" pitchFamily="34" charset="0"/>
              <a:tabLst>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700463" defTabSz="449263" fontAlgn="base">
              <a:lnSpc>
                <a:spcPct val="87000"/>
              </a:lnSpc>
              <a:spcBef>
                <a:spcPct val="0"/>
              </a:spcBef>
              <a:spcAft>
                <a:spcPct val="0"/>
              </a:spcAft>
              <a:buClr>
                <a:srgbClr val="FFFFFF"/>
              </a:buClr>
              <a:buSzPct val="100000"/>
              <a:buFont typeface="Arial" panose="020B0604020202020204" pitchFamily="34" charset="0"/>
              <a:tabLst>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4157663" defTabSz="449263" fontAlgn="base">
              <a:lnSpc>
                <a:spcPct val="87000"/>
              </a:lnSpc>
              <a:spcBef>
                <a:spcPct val="0"/>
              </a:spcBef>
              <a:spcAft>
                <a:spcPct val="0"/>
              </a:spcAft>
              <a:buClr>
                <a:srgbClr val="FFFFFF"/>
              </a:buClr>
              <a:buSzPct val="100000"/>
              <a:buFont typeface="Arial" panose="020B0604020202020204" pitchFamily="34" charset="0"/>
              <a:tabLst>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a:lnSpc>
                <a:spcPct val="95000"/>
              </a:lnSpc>
            </a:pPr>
            <a:r>
              <a:rPr lang="ru-RU" altLang="ru-RU" u="sng">
                <a:solidFill>
                  <a:schemeClr val="bg1"/>
                </a:solidFill>
                <a:effectLst>
                  <a:outerShdw blurRad="38100" dist="38100" dir="2700000" algn="tl">
                    <a:srgbClr val="000000"/>
                  </a:outerShdw>
                </a:effectLst>
                <a:latin typeface="Tahoma" panose="020B0604030504040204" pitchFamily="34" charset="0"/>
              </a:rPr>
              <a:t>Основные параметры эвольвентных конических зубчатых передач </a:t>
            </a:r>
            <a:endParaRPr lang="ru-RU" altLang="ru-RU" b="1">
              <a:solidFill>
                <a:schemeClr val="bg1"/>
              </a:solidFill>
              <a:effectLst>
                <a:outerShdw blurRad="38100" dist="38100" dir="2700000" algn="tl">
                  <a:srgbClr val="000000"/>
                </a:outerShdw>
              </a:effectLst>
              <a:latin typeface="Tahoma" panose="020B0604030504040204" pitchFamily="34" charset="0"/>
            </a:endParaRPr>
          </a:p>
          <a:p>
            <a:pPr algn="just">
              <a:lnSpc>
                <a:spcPct val="95000"/>
              </a:lnSpc>
            </a:pPr>
            <a:r>
              <a:rPr lang="ru-RU" altLang="ru-RU" b="1">
                <a:solidFill>
                  <a:schemeClr val="bg1"/>
                </a:solidFill>
                <a:effectLst>
                  <a:outerShdw blurRad="38100" dist="38100" dir="2700000" algn="tl">
                    <a:srgbClr val="000000"/>
                  </a:outerShdw>
                </a:effectLst>
                <a:latin typeface="Tahoma" panose="020B0604030504040204" pitchFamily="34" charset="0"/>
              </a:rPr>
              <a:t>Конические зубчатые эвольвентные передачи</a:t>
            </a:r>
            <a:r>
              <a:rPr lang="ru-RU" altLang="ru-RU">
                <a:solidFill>
                  <a:schemeClr val="bg1"/>
                </a:solidFill>
                <a:effectLst>
                  <a:outerShdw blurRad="38100" dist="38100" dir="2700000" algn="tl">
                    <a:srgbClr val="000000"/>
                  </a:outerShdw>
                </a:effectLst>
                <a:latin typeface="Tahoma" panose="020B0604030504040204" pitchFamily="34" charset="0"/>
              </a:rPr>
              <a:t> предназначены для передачи вращательного движения между валами, геометрические оси которых пересекаются. Наиболее часто угол между осями валов составляет 90°, передачи с таким углом принято называть</a:t>
            </a:r>
            <a:r>
              <a:rPr lang="ru-RU" altLang="ru-RU" b="1">
                <a:solidFill>
                  <a:schemeClr val="bg1"/>
                </a:solidFill>
                <a:effectLst>
                  <a:outerShdw blurRad="38100" dist="38100" dir="2700000" algn="tl">
                    <a:srgbClr val="000000"/>
                  </a:outerShdw>
                </a:effectLst>
                <a:latin typeface="Tahoma" panose="020B0604030504040204" pitchFamily="34" charset="0"/>
              </a:rPr>
              <a:t> ортогональными (рис. 4.3).</a:t>
            </a:r>
            <a:endParaRPr lang="en-GB" altLang="ru-RU" b="1">
              <a:solidFill>
                <a:schemeClr val="bg1"/>
              </a:solidFill>
              <a:effectLst>
                <a:outerShdw blurRad="38100" dist="38100" dir="2700000" algn="tl">
                  <a:srgbClr val="000000"/>
                </a:outerShdw>
              </a:effectLst>
              <a:latin typeface="Tahoma" panose="020B0604030504040204" pitchFamily="34" charset="0"/>
            </a:endParaRPr>
          </a:p>
        </p:txBody>
      </p:sp>
      <p:sp>
        <p:nvSpPr>
          <p:cNvPr id="17413"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7415"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7417"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7419" name="Rectangle 11"/>
          <p:cNvSpPr>
            <a:spLocks noChangeArrowheads="1"/>
          </p:cNvSpPr>
          <p:nvPr/>
        </p:nvSpPr>
        <p:spPr bwMode="auto">
          <a:xfrm>
            <a:off x="0" y="3309938"/>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pic>
        <p:nvPicPr>
          <p:cNvPr id="17420" name="Picture 12" descr="ЗП_Конические"/>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341438"/>
            <a:ext cx="4140200" cy="322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21" name="Text Box 13"/>
          <p:cNvSpPr txBox="1">
            <a:spLocks noChangeArrowheads="1"/>
          </p:cNvSpPr>
          <p:nvPr/>
        </p:nvSpPr>
        <p:spPr bwMode="auto">
          <a:xfrm>
            <a:off x="0" y="4652963"/>
            <a:ext cx="4140200" cy="15303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ru-RU" altLang="ru-RU" b="1">
                <a:latin typeface="Times New Roman" panose="02020603050405020304" pitchFamily="18" charset="0"/>
              </a:rPr>
              <a:t>Рис. 4.3. Схема зацепления ортогональной конической передачи:</a:t>
            </a:r>
            <a:r>
              <a:rPr lang="ru-RU" altLang="ru-RU">
                <a:latin typeface="Times New Roman" panose="02020603050405020304" pitchFamily="18" charset="0"/>
              </a:rPr>
              <a:t> 1, 2, 3 – образующие внутреннего, среднего и внешнего дополнительных конусов </a:t>
            </a:r>
          </a:p>
        </p:txBody>
      </p:sp>
      <p:sp>
        <p:nvSpPr>
          <p:cNvPr id="17422" name="Text Box 14"/>
          <p:cNvSpPr txBox="1">
            <a:spLocks noChangeArrowheads="1"/>
          </p:cNvSpPr>
          <p:nvPr/>
        </p:nvSpPr>
        <p:spPr bwMode="auto">
          <a:xfrm>
            <a:off x="4211638" y="1341438"/>
            <a:ext cx="4932362" cy="51768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363538">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marL="890588">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marL="1069975">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a:lnSpc>
                <a:spcPct val="95000"/>
              </a:lnSpc>
              <a:spcBef>
                <a:spcPct val="50000"/>
              </a:spcBef>
            </a:pPr>
            <a:r>
              <a:rPr lang="ru-RU" altLang="ru-RU">
                <a:solidFill>
                  <a:schemeClr val="bg1"/>
                </a:solidFill>
              </a:rPr>
              <a:t>Переменные размеры сечения зубьев колес в конической передаче по длине обусловливают большую трудность изготовления (отсюда ниже точность) и меньшую несущую способность передачи (в среднем на 15%). Конусная образующая поверхность зубчатого венца вызывает появление осевых сил на валах передачи, что является причиной усложнения конструкции опор и всей передачи в целом.</a:t>
            </a:r>
          </a:p>
          <a:p>
            <a:pPr algn="just">
              <a:lnSpc>
                <a:spcPct val="95000"/>
              </a:lnSpc>
              <a:spcBef>
                <a:spcPct val="50000"/>
              </a:spcBef>
            </a:pPr>
            <a:r>
              <a:rPr lang="ru-RU" altLang="ru-RU">
                <a:solidFill>
                  <a:schemeClr val="bg1"/>
                </a:solidFill>
              </a:rPr>
              <a:t>Конус, аналогичный начальному цилиндру цилиндрического колеса, называют</a:t>
            </a:r>
            <a:r>
              <a:rPr lang="ru-RU" altLang="ru-RU" b="1">
                <a:solidFill>
                  <a:schemeClr val="bg1"/>
                </a:solidFill>
              </a:rPr>
              <a:t>  начальным конусом.</a:t>
            </a:r>
            <a:endParaRPr lang="ru-RU" altLang="ru-RU">
              <a:solidFill>
                <a:schemeClr val="bg1"/>
              </a:solidFill>
            </a:endParaRPr>
          </a:p>
          <a:p>
            <a:pPr algn="just">
              <a:lnSpc>
                <a:spcPct val="95000"/>
              </a:lnSpc>
            </a:pPr>
            <a:r>
              <a:rPr lang="ru-RU" altLang="ru-RU">
                <a:solidFill>
                  <a:schemeClr val="bg1"/>
                </a:solidFill>
              </a:rPr>
              <a:t>Угол между осью начального конуса и его образующей называют углом</a:t>
            </a:r>
            <a:r>
              <a:rPr lang="ru-RU" altLang="ru-RU" b="1">
                <a:solidFill>
                  <a:schemeClr val="bg1"/>
                </a:solidFill>
              </a:rPr>
              <a:t> начального конуса</a:t>
            </a:r>
            <a:r>
              <a:rPr lang="ru-RU" altLang="ru-RU">
                <a:solidFill>
                  <a:schemeClr val="bg1"/>
                </a:solidFill>
              </a:rPr>
              <a:t> (</a:t>
            </a:r>
            <a:r>
              <a:rPr lang="ru-RU" altLang="ru-RU" b="1" i="1">
                <a:solidFill>
                  <a:schemeClr val="bg1"/>
                </a:solidFill>
                <a:latin typeface="Times New Roman" panose="02020603050405020304" pitchFamily="18" charset="0"/>
                <a:sym typeface="Symbol" panose="05050102010706020507" pitchFamily="18" charset="2"/>
              </a:rPr>
              <a:t></a:t>
            </a:r>
            <a:r>
              <a:rPr lang="ru-RU" altLang="ru-RU" b="1" i="1" baseline="-25000">
                <a:solidFill>
                  <a:schemeClr val="bg1"/>
                </a:solidFill>
                <a:latin typeface="Times New Roman" panose="02020603050405020304" pitchFamily="18" charset="0"/>
              </a:rPr>
              <a:t>1</a:t>
            </a:r>
            <a:r>
              <a:rPr lang="ru-RU" altLang="ru-RU">
                <a:solidFill>
                  <a:schemeClr val="bg1"/>
                </a:solidFill>
              </a:rPr>
              <a:t> – угол начального конуса ведущего колеса; </a:t>
            </a:r>
            <a:r>
              <a:rPr lang="ru-RU" altLang="ru-RU" b="1" i="1">
                <a:solidFill>
                  <a:schemeClr val="bg1"/>
                </a:solidFill>
                <a:latin typeface="Times New Roman" panose="02020603050405020304" pitchFamily="18" charset="0"/>
                <a:sym typeface="Symbol" panose="05050102010706020507" pitchFamily="18" charset="2"/>
              </a:rPr>
              <a:t></a:t>
            </a:r>
            <a:r>
              <a:rPr lang="ru-RU" altLang="ru-RU" b="1" i="1" baseline="-25000">
                <a:solidFill>
                  <a:schemeClr val="bg1"/>
                </a:solidFill>
                <a:latin typeface="Times New Roman" panose="02020603050405020304" pitchFamily="18" charset="0"/>
              </a:rPr>
              <a:t>2</a:t>
            </a:r>
            <a:r>
              <a:rPr lang="ru-RU" altLang="ru-RU">
                <a:solidFill>
                  <a:schemeClr val="bg1"/>
                </a:solidFill>
              </a:rPr>
              <a:t> – угол начального конуса ведомого колеса)</a:t>
            </a:r>
            <a:r>
              <a:rPr lang="ru-RU" altLang="ru-RU" i="1">
                <a:solidFill>
                  <a:schemeClr val="bg1"/>
                </a:solidFill>
              </a:rPr>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type="body" idx="1"/>
          </p:nvPr>
        </p:nvSpPr>
        <p:spPr>
          <a:xfrm>
            <a:off x="0" y="0"/>
            <a:ext cx="9144000" cy="4497388"/>
          </a:xfrm>
        </p:spPr>
        <p:txBody>
          <a:bodyPr/>
          <a:lstStyle/>
          <a:p>
            <a:pPr marL="0" indent="363538">
              <a:lnSpc>
                <a:spcPct val="95000"/>
              </a:lnSpc>
              <a:buFont typeface="Arial" panose="020B0604020202020204" pitchFamily="34" charset="0"/>
              <a:buNone/>
            </a:pPr>
            <a:r>
              <a:rPr lang="ru-RU" altLang="ru-RU" sz="1800" b="1"/>
              <a:t>Дополнительные конусы</a:t>
            </a:r>
            <a:r>
              <a:rPr lang="ru-RU" altLang="ru-RU" sz="1800"/>
              <a:t> </a:t>
            </a:r>
            <a:r>
              <a:rPr lang="ru-RU" altLang="ru-RU" sz="1800" i="1"/>
              <a:t>–</a:t>
            </a:r>
            <a:r>
              <a:rPr lang="ru-RU" altLang="ru-RU" sz="1800"/>
              <a:t> конусы, образующая которых перпендикулярна образующей начального конуса. У зубчатого колеса 2 дополнительных конуса – внешний, наиболее удаленный от точки пересечения осей колес и внутренний, расположенный ближе к этой точке.</a:t>
            </a:r>
            <a:endParaRPr lang="ru-RU" altLang="ru-RU" sz="1800" b="1"/>
          </a:p>
          <a:p>
            <a:pPr marL="0" indent="363538">
              <a:lnSpc>
                <a:spcPct val="95000"/>
              </a:lnSpc>
              <a:buFont typeface="Arial" panose="020B0604020202020204" pitchFamily="34" charset="0"/>
              <a:buNone/>
            </a:pPr>
            <a:r>
              <a:rPr lang="ru-RU" altLang="ru-RU" sz="1800" b="1"/>
              <a:t>Ширина зубчатого венца конического колеса (</a:t>
            </a:r>
            <a:r>
              <a:rPr lang="en-US" altLang="ru-RU" sz="1800" b="1" i="1"/>
              <a:t>b</a:t>
            </a:r>
            <a:r>
              <a:rPr lang="ru-RU" altLang="ru-RU" sz="1800" b="1"/>
              <a:t>)</a:t>
            </a:r>
            <a:r>
              <a:rPr lang="ru-RU" altLang="ru-RU" sz="1800"/>
              <a:t> </a:t>
            </a:r>
            <a:r>
              <a:rPr lang="ru-RU" altLang="ru-RU" sz="1800" i="1"/>
              <a:t>–</a:t>
            </a:r>
            <a:r>
              <a:rPr lang="ru-RU" altLang="ru-RU" sz="1800"/>
              <a:t> часть образующей делительного конуса колеса между дополнительными конусами.</a:t>
            </a:r>
          </a:p>
          <a:p>
            <a:pPr marL="0" indent="363538">
              <a:lnSpc>
                <a:spcPct val="95000"/>
              </a:lnSpc>
              <a:buFont typeface="Arial" panose="020B0604020202020204" pitchFamily="34" charset="0"/>
              <a:buNone/>
            </a:pPr>
            <a:r>
              <a:rPr lang="ru-RU" altLang="ru-RU" sz="1800"/>
              <a:t>Сечение зубьев поверхностью дополнительного конуса называют </a:t>
            </a:r>
            <a:r>
              <a:rPr lang="ru-RU" altLang="ru-RU" sz="1800" b="1"/>
              <a:t>торцевым сечением.</a:t>
            </a:r>
            <a:r>
              <a:rPr lang="ru-RU" altLang="ru-RU" sz="1800"/>
              <a:t> Различают внешнее, среднее и внутреннее торцевые сечения.</a:t>
            </a:r>
            <a:r>
              <a:rPr lang="ru-RU" altLang="ru-RU" sz="1800" b="1"/>
              <a:t> Для передач с прямыми и косыми зубьями стандартизуются и </a:t>
            </a:r>
            <a:r>
              <a:rPr lang="ru-RU" altLang="ru-RU" sz="1800"/>
              <a:t>в конструкторской документации </a:t>
            </a:r>
            <a:r>
              <a:rPr lang="ru-RU" altLang="ru-RU" sz="1800" b="1"/>
              <a:t>указываются</a:t>
            </a:r>
            <a:r>
              <a:rPr lang="ru-RU" altLang="ru-RU" sz="1800"/>
              <a:t> относящиеся к</a:t>
            </a:r>
            <a:r>
              <a:rPr lang="ru-RU" altLang="ru-RU" sz="1800" b="1"/>
              <a:t> внешнему торцевому сечению параметры,</a:t>
            </a:r>
            <a:r>
              <a:rPr lang="ru-RU" altLang="ru-RU" sz="1800"/>
              <a:t> но в расчетах используются</a:t>
            </a:r>
            <a:r>
              <a:rPr lang="ru-RU" altLang="ru-RU" sz="1800" b="1"/>
              <a:t> параметры,</a:t>
            </a:r>
            <a:r>
              <a:rPr lang="ru-RU" altLang="ru-RU" sz="1800"/>
              <a:t> относящиеся к </a:t>
            </a:r>
            <a:r>
              <a:rPr lang="ru-RU" altLang="ru-RU" sz="1800" b="1"/>
              <a:t>среднему (медиальному) торцевому сечению. </a:t>
            </a:r>
          </a:p>
          <a:p>
            <a:pPr marL="0" indent="363538">
              <a:lnSpc>
                <a:spcPct val="95000"/>
              </a:lnSpc>
              <a:buFont typeface="Arial" panose="020B0604020202020204" pitchFamily="34" charset="0"/>
              <a:buNone/>
            </a:pPr>
            <a:r>
              <a:rPr lang="ru-RU" altLang="ru-RU" sz="1800" b="1"/>
              <a:t>Для передач с круговым зубом расчетные и конструктивные ( в том числе стандартизованные) параметры </a:t>
            </a:r>
            <a:r>
              <a:rPr lang="ru-RU" altLang="ru-RU" sz="1800"/>
              <a:t>относятся к </a:t>
            </a:r>
            <a:r>
              <a:rPr lang="ru-RU" altLang="ru-RU" sz="1800" b="1"/>
              <a:t>среднему (медиальному) торцевому сечению.</a:t>
            </a:r>
            <a:endParaRPr lang="ru-RU" altLang="ru-RU" sz="1800"/>
          </a:p>
          <a:p>
            <a:pPr marL="0" indent="363538">
              <a:lnSpc>
                <a:spcPct val="95000"/>
              </a:lnSpc>
              <a:buFont typeface="Arial" panose="020B0604020202020204" pitchFamily="34" charset="0"/>
              <a:buNone/>
            </a:pPr>
            <a:r>
              <a:rPr lang="ru-RU" altLang="ru-RU" sz="1800"/>
              <a:t>Расстояние от вершины делительного конуса до пересечения его образующей с образующей внешнего дополнительного конуса называют </a:t>
            </a:r>
            <a:r>
              <a:rPr lang="ru-RU" altLang="ru-RU" sz="1800" b="1"/>
              <a:t>внешним конусным расстоянием</a:t>
            </a:r>
            <a:r>
              <a:rPr lang="ru-RU" altLang="ru-RU" sz="1800"/>
              <a:t> </a:t>
            </a:r>
            <a:r>
              <a:rPr lang="ru-RU" altLang="ru-RU" sz="1800" b="1" i="1"/>
              <a:t>(</a:t>
            </a:r>
            <a:r>
              <a:rPr lang="en-US" altLang="ru-RU" sz="1800" b="1" i="1">
                <a:latin typeface="Times New Roman" panose="02020603050405020304" pitchFamily="18" charset="0"/>
              </a:rPr>
              <a:t>R</a:t>
            </a:r>
            <a:r>
              <a:rPr lang="ru-RU" altLang="ru-RU" sz="1800" b="1" i="1">
                <a:latin typeface="Times New Roman" panose="02020603050405020304" pitchFamily="18" charset="0"/>
              </a:rPr>
              <a:t>е</a:t>
            </a:r>
            <a:r>
              <a:rPr lang="ru-RU" altLang="ru-RU" sz="1800" b="1" i="1"/>
              <a:t>)</a:t>
            </a:r>
            <a:r>
              <a:rPr lang="ru-RU" altLang="ru-RU" sz="1800"/>
              <a:t>, а расстояние от вершины делительного конуса до пересечения его образующей с образующей среднего (медиального) дополнительного конуса называют </a:t>
            </a:r>
            <a:r>
              <a:rPr lang="ru-RU" altLang="ru-RU" sz="1800" b="1"/>
              <a:t>медиальным конусным расстоянием</a:t>
            </a:r>
            <a:r>
              <a:rPr lang="ru-RU" altLang="ru-RU" sz="1800"/>
              <a:t> </a:t>
            </a:r>
            <a:r>
              <a:rPr lang="ru-RU" altLang="ru-RU" sz="1800" b="1" i="1"/>
              <a:t>(</a:t>
            </a:r>
            <a:r>
              <a:rPr lang="en-US" altLang="ru-RU" sz="1800" b="1" i="1"/>
              <a:t>R</a:t>
            </a:r>
            <a:r>
              <a:rPr lang="ru-RU" altLang="ru-RU" sz="1800" b="1" i="1"/>
              <a:t>)</a:t>
            </a:r>
            <a:r>
              <a:rPr lang="ru-RU" altLang="ru-RU" sz="1800" i="1"/>
              <a:t>.</a:t>
            </a:r>
            <a:r>
              <a:rPr lang="ru-RU" altLang="ru-RU" sz="1800"/>
              <a:t> Для сопряженных (находящихся в зацеплении) зубчатых колес </a:t>
            </a:r>
            <a:r>
              <a:rPr lang="en-US" altLang="ru-RU" sz="1800" b="1" i="1"/>
              <a:t>R</a:t>
            </a:r>
            <a:r>
              <a:rPr lang="ru-RU" altLang="ru-RU" sz="1800" b="1" i="1"/>
              <a:t>е1= </a:t>
            </a:r>
            <a:r>
              <a:rPr lang="en-US" altLang="ru-RU" sz="1800" b="1" i="1"/>
              <a:t>R</a:t>
            </a:r>
            <a:r>
              <a:rPr lang="ru-RU" altLang="ru-RU" sz="1800" b="1" i="1"/>
              <a:t>е2</a:t>
            </a:r>
            <a:r>
              <a:rPr lang="ru-RU" altLang="ru-RU" sz="1800"/>
              <a:t> и </a:t>
            </a:r>
            <a:r>
              <a:rPr lang="en-US" altLang="ru-RU" sz="1800" b="1" i="1"/>
              <a:t>R</a:t>
            </a:r>
            <a:r>
              <a:rPr lang="ru-RU" altLang="ru-RU" sz="1800" b="1" i="1"/>
              <a:t>1= </a:t>
            </a:r>
            <a:r>
              <a:rPr lang="en-US" altLang="ru-RU" sz="1800" b="1" i="1"/>
              <a:t>R</a:t>
            </a:r>
            <a:r>
              <a:rPr lang="ru-RU" altLang="ru-RU" sz="1800" b="1" i="1"/>
              <a:t>2</a:t>
            </a:r>
            <a:r>
              <a:rPr lang="ru-RU" altLang="ru-RU" sz="1800" i="1"/>
              <a:t>.</a:t>
            </a:r>
            <a:r>
              <a:rPr lang="ru-RU" altLang="ru-RU" sz="180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250825" y="0"/>
            <a:ext cx="8585200" cy="620713"/>
          </a:xfrm>
        </p:spPr>
        <p:txBody>
          <a:bodyPr/>
          <a:lstStyle/>
          <a:p>
            <a:r>
              <a:rPr lang="ru-RU" altLang="ru-RU" sz="2400" b="1"/>
              <a:t>Передачи с зацеплениями других типов.</a:t>
            </a:r>
          </a:p>
        </p:txBody>
      </p:sp>
      <p:sp>
        <p:nvSpPr>
          <p:cNvPr id="37895"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7897"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7899" name="Rectangle 11"/>
          <p:cNvSpPr>
            <a:spLocks noGrp="1" noChangeArrowheads="1"/>
          </p:cNvSpPr>
          <p:nvPr>
            <p:ph type="body" idx="1"/>
          </p:nvPr>
        </p:nvSpPr>
        <p:spPr>
          <a:xfrm>
            <a:off x="0" y="620713"/>
            <a:ext cx="9144000" cy="6237287"/>
          </a:xfrm>
        </p:spPr>
        <p:txBody>
          <a:bodyPr/>
          <a:lstStyle/>
          <a:p>
            <a:pPr marL="0" indent="363538" algn="just">
              <a:lnSpc>
                <a:spcPct val="95000"/>
              </a:lnSpc>
              <a:buFont typeface="Arial" panose="020B0604020202020204" pitchFamily="34" charset="0"/>
              <a:buNone/>
            </a:pPr>
            <a:r>
              <a:rPr lang="ru-RU" altLang="ru-RU" sz="1800" b="1" i="1"/>
              <a:t>Циклоидальное зацепление</a:t>
            </a:r>
            <a:r>
              <a:rPr lang="ru-RU" altLang="ru-RU" sz="1800" i="1"/>
              <a:t> – это зацепление, при котором боковые рабочие поверхности зубьев сопряженных колес очерчены по циклоиде.</a:t>
            </a:r>
            <a:endParaRPr lang="ru-RU" altLang="ru-RU" sz="1800" b="1"/>
          </a:p>
          <a:p>
            <a:pPr marL="0" indent="363538" algn="just">
              <a:lnSpc>
                <a:spcPct val="95000"/>
              </a:lnSpc>
              <a:spcBef>
                <a:spcPct val="0"/>
              </a:spcBef>
              <a:buFont typeface="Arial" panose="020B0604020202020204" pitchFamily="34" charset="0"/>
              <a:buNone/>
            </a:pPr>
            <a:r>
              <a:rPr lang="ru-RU" altLang="ru-RU" sz="1800" b="1"/>
              <a:t>Циклоида </a:t>
            </a:r>
            <a:r>
              <a:rPr lang="ru-RU" altLang="ru-RU" sz="1800"/>
              <a:t>- кривая, описываемая точкой окружности, катящейся без скольжения по другой окружности. При обкатывании производящей окружности по главной окружности с внешней стороны получаем </a:t>
            </a:r>
            <a:r>
              <a:rPr lang="ru-RU" altLang="ru-RU" sz="1800" b="1"/>
              <a:t>эпициклоиду</a:t>
            </a:r>
            <a:r>
              <a:rPr lang="ru-RU" altLang="ru-RU" sz="1800"/>
              <a:t>, а при обкатывании с внутренней стороны – </a:t>
            </a:r>
            <a:r>
              <a:rPr lang="ru-RU" altLang="ru-RU" sz="1800" b="1"/>
              <a:t>гипоциклоиду</a:t>
            </a:r>
            <a:r>
              <a:rPr lang="ru-RU" altLang="ru-RU" sz="1800"/>
              <a:t>. При этом производящая окружность обкатывается по делительной окружности зубчатого колеса, совпадающей в зацеплении с начальной окружностью.</a:t>
            </a:r>
          </a:p>
          <a:p>
            <a:pPr marL="0" indent="363538" algn="just">
              <a:lnSpc>
                <a:spcPct val="95000"/>
              </a:lnSpc>
              <a:spcBef>
                <a:spcPct val="0"/>
              </a:spcBef>
              <a:buFont typeface="Arial" panose="020B0604020202020204" pitchFamily="34" charset="0"/>
              <a:buNone/>
            </a:pPr>
            <a:r>
              <a:rPr lang="ru-RU" altLang="ru-RU" sz="1800"/>
              <a:t>В циклоидальном зацеплении рабочий профиль </a:t>
            </a:r>
            <a:r>
              <a:rPr lang="ru-RU" altLang="ru-RU" sz="1800" b="1"/>
              <a:t>головки зуба</a:t>
            </a:r>
            <a:r>
              <a:rPr lang="ru-RU" altLang="ru-RU" sz="1800"/>
              <a:t> очерчен по </a:t>
            </a:r>
            <a:r>
              <a:rPr lang="ru-RU" altLang="ru-RU" sz="1800" b="1"/>
              <a:t>эпициклоиде</a:t>
            </a:r>
            <a:r>
              <a:rPr lang="ru-RU" altLang="ru-RU" sz="1800"/>
              <a:t>, а профиль </a:t>
            </a:r>
            <a:r>
              <a:rPr lang="ru-RU" altLang="ru-RU" sz="1800" b="1"/>
              <a:t>ножки зуба</a:t>
            </a:r>
            <a:r>
              <a:rPr lang="ru-RU" altLang="ru-RU" sz="1800"/>
              <a:t> по </a:t>
            </a:r>
            <a:r>
              <a:rPr lang="ru-RU" altLang="ru-RU" sz="1800" b="1"/>
              <a:t>гипоциклоиде</a:t>
            </a:r>
            <a:r>
              <a:rPr lang="ru-RU" altLang="ru-RU" sz="1800"/>
              <a:t>. Оба профиля образованы обкаткой производящих окружностей по начальным окружностям шестерни и колеса. Обычно принимают диаметр производящей окружности </a:t>
            </a:r>
            <a:r>
              <a:rPr lang="ru-RU" altLang="ru-RU" sz="1800" b="1" i="1">
                <a:latin typeface="Times New Roman" panose="02020603050405020304" pitchFamily="18" charset="0"/>
              </a:rPr>
              <a:t>d</a:t>
            </a:r>
            <a:r>
              <a:rPr lang="ru-RU" altLang="ru-RU" sz="1800" b="1" i="1" baseline="-25000">
                <a:latin typeface="Times New Roman" panose="02020603050405020304" pitchFamily="18" charset="0"/>
              </a:rPr>
              <a:t>пр</a:t>
            </a:r>
            <a:r>
              <a:rPr lang="ru-RU" altLang="ru-RU" sz="1800" b="1" i="1"/>
              <a:t> </a:t>
            </a:r>
            <a:r>
              <a:rPr lang="ru-RU" altLang="ru-RU" sz="1800" b="1" i="1">
                <a:latin typeface="Times New Roman" panose="02020603050405020304" pitchFamily="18" charset="0"/>
              </a:rPr>
              <a:t>= (0,35…0,4)d</a:t>
            </a:r>
            <a:r>
              <a:rPr lang="ru-RU" altLang="ru-RU" sz="1800"/>
              <a:t>. В следствие этого циклоидальное зацепление по сравнению с эвольвентным более чувствительно к неточностям межосевого расстояния.</a:t>
            </a:r>
          </a:p>
          <a:p>
            <a:pPr marL="0" indent="363538">
              <a:lnSpc>
                <a:spcPct val="95000"/>
              </a:lnSpc>
              <a:spcBef>
                <a:spcPct val="0"/>
              </a:spcBef>
              <a:buFont typeface="Arial" panose="020B0604020202020204" pitchFamily="34" charset="0"/>
              <a:buNone/>
            </a:pPr>
            <a:r>
              <a:rPr lang="ru-RU" altLang="ru-RU" sz="1800"/>
              <a:t>Достоинства циклоидального зацепления: </a:t>
            </a:r>
          </a:p>
          <a:p>
            <a:pPr marL="0" indent="363538">
              <a:lnSpc>
                <a:spcPct val="95000"/>
              </a:lnSpc>
              <a:spcBef>
                <a:spcPct val="0"/>
              </a:spcBef>
              <a:buFont typeface="Arial" panose="020B0604020202020204" pitchFamily="34" charset="0"/>
              <a:buNone/>
            </a:pPr>
            <a:r>
              <a:rPr lang="ru-RU" altLang="ru-RU" sz="1800"/>
              <a:t>1) Пониженные по сравнению с эвольвентным зацеплением контактные напряжения на рабочих поверхностях зубьев. </a:t>
            </a:r>
          </a:p>
          <a:p>
            <a:pPr marL="0" indent="363538">
              <a:lnSpc>
                <a:spcPct val="95000"/>
              </a:lnSpc>
              <a:spcBef>
                <a:spcPct val="0"/>
              </a:spcBef>
              <a:buFont typeface="Arial" panose="020B0604020202020204" pitchFamily="34" charset="0"/>
              <a:buNone/>
            </a:pPr>
            <a:r>
              <a:rPr lang="ru-RU" altLang="ru-RU" sz="1800"/>
              <a:t>2) Уменьшенный коэффициент скольжения зубьев при одном и том же коэффициенте перекрытия </a:t>
            </a:r>
            <a:r>
              <a:rPr lang="ru-RU" altLang="ru-RU" sz="1800" b="1" i="1">
                <a:sym typeface="Symbol" panose="05050102010706020507" pitchFamily="18" charset="2"/>
              </a:rPr>
              <a:t></a:t>
            </a:r>
            <a:r>
              <a:rPr lang="ru-RU" altLang="ru-RU" sz="1800"/>
              <a:t>. </a:t>
            </a:r>
          </a:p>
          <a:p>
            <a:pPr marL="0" indent="363538">
              <a:lnSpc>
                <a:spcPct val="95000"/>
              </a:lnSpc>
              <a:spcBef>
                <a:spcPct val="0"/>
              </a:spcBef>
              <a:buFont typeface="Arial" panose="020B0604020202020204" pitchFamily="34" charset="0"/>
              <a:buNone/>
            </a:pPr>
            <a:r>
              <a:rPr lang="ru-RU" altLang="ru-RU" sz="1800"/>
              <a:t>3) Повышенная плавность работы передачи вследствие увеличения коэффициента перекрытия зубьев.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body" idx="1"/>
          </p:nvPr>
        </p:nvSpPr>
        <p:spPr>
          <a:xfrm>
            <a:off x="3492500" y="260350"/>
            <a:ext cx="5651500" cy="6337300"/>
          </a:xfrm>
        </p:spPr>
        <p:txBody>
          <a:bodyPr/>
          <a:lstStyle/>
          <a:p>
            <a:pPr marL="0" indent="354013">
              <a:buFont typeface="Arial" panose="020B0604020202020204" pitchFamily="34" charset="0"/>
              <a:buNone/>
            </a:pPr>
            <a:r>
              <a:rPr lang="ru-RU" altLang="ru-RU" sz="1800" u="sng"/>
              <a:t>Недостатки циклоидального зацепления:</a:t>
            </a:r>
            <a:r>
              <a:rPr lang="ru-RU" altLang="ru-RU" sz="1800"/>
              <a:t> </a:t>
            </a:r>
          </a:p>
          <a:p>
            <a:pPr marL="0" indent="354013" algn="just">
              <a:lnSpc>
                <a:spcPct val="95000"/>
              </a:lnSpc>
              <a:spcBef>
                <a:spcPct val="10000"/>
              </a:spcBef>
              <a:buFont typeface="Arial" panose="020B0604020202020204" pitchFamily="34" charset="0"/>
              <a:buNone/>
            </a:pPr>
            <a:r>
              <a:rPr lang="ru-RU" altLang="ru-RU" sz="1800"/>
              <a:t>1) Сложность инструментального профиля (две циклоиды по сравнению с прямой у эвольвентного зацепления). </a:t>
            </a:r>
          </a:p>
          <a:p>
            <a:pPr marL="0" indent="354013" algn="just">
              <a:lnSpc>
                <a:spcPct val="95000"/>
              </a:lnSpc>
              <a:spcBef>
                <a:spcPct val="10000"/>
              </a:spcBef>
              <a:buFont typeface="Arial" panose="020B0604020202020204" pitchFamily="34" charset="0"/>
              <a:buNone/>
            </a:pPr>
            <a:r>
              <a:rPr lang="ru-RU" altLang="ru-RU" sz="1800"/>
              <a:t>2) Высокая чувствительность к ошибкам в исполнении межосевого расстояния. </a:t>
            </a:r>
          </a:p>
          <a:p>
            <a:pPr marL="0" indent="354013" algn="just">
              <a:lnSpc>
                <a:spcPct val="95000"/>
              </a:lnSpc>
              <a:spcBef>
                <a:spcPct val="10000"/>
              </a:spcBef>
              <a:buFont typeface="Arial" panose="020B0604020202020204" pitchFamily="34" charset="0"/>
              <a:buNone/>
            </a:pPr>
            <a:r>
              <a:rPr lang="ru-RU" altLang="ru-RU" sz="1800"/>
              <a:t>3) Трудности ремонта передачи – при изготовлении заменяющего колеса необходимо точно знать размеры производящей окружности.</a:t>
            </a:r>
          </a:p>
          <a:p>
            <a:pPr marL="0" indent="354013" algn="just">
              <a:lnSpc>
                <a:spcPct val="95000"/>
              </a:lnSpc>
              <a:spcBef>
                <a:spcPct val="10000"/>
              </a:spcBef>
              <a:buFont typeface="Arial" panose="020B0604020202020204" pitchFamily="34" charset="0"/>
              <a:buNone/>
            </a:pPr>
            <a:r>
              <a:rPr lang="ru-RU" altLang="ru-RU" sz="1800"/>
              <a:t>Циклоидальное зацепление находит применение в винтовых насосах и компрессорах, в счетчиках оборотов и некоторых других устройствах.</a:t>
            </a:r>
          </a:p>
          <a:p>
            <a:pPr marL="0" indent="354013" algn="just">
              <a:lnSpc>
                <a:spcPct val="95000"/>
              </a:lnSpc>
              <a:spcBef>
                <a:spcPct val="10000"/>
              </a:spcBef>
              <a:buFont typeface="Arial" panose="020B0604020202020204" pitchFamily="34" charset="0"/>
              <a:buNone/>
            </a:pPr>
            <a:r>
              <a:rPr lang="ru-RU" altLang="ru-RU" sz="1800"/>
              <a:t>Частным случаем циклоидального зацепления является </a:t>
            </a:r>
            <a:r>
              <a:rPr lang="ru-RU" altLang="ru-RU" sz="1800" b="1"/>
              <a:t>цевочное зацепление</a:t>
            </a:r>
            <a:r>
              <a:rPr lang="ru-RU" altLang="ru-RU" sz="1800"/>
              <a:t>. В цевочном зацеплении радиус производящей окружности одного из колес выбирается равным радиусу начальной (полоидной) окружности (рис. 4.4).</a:t>
            </a:r>
            <a:r>
              <a:rPr lang="ru-RU" altLang="ru-RU" sz="2800"/>
              <a:t> </a:t>
            </a:r>
          </a:p>
        </p:txBody>
      </p:sp>
      <p:sp>
        <p:nvSpPr>
          <p:cNvPr id="38917"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8919"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8921"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8923" name="Rectangle 11"/>
          <p:cNvSpPr>
            <a:spLocks noChangeArrowheads="1"/>
          </p:cNvSpPr>
          <p:nvPr/>
        </p:nvSpPr>
        <p:spPr bwMode="auto">
          <a:xfrm>
            <a:off x="0" y="331470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pic>
        <p:nvPicPr>
          <p:cNvPr id="38925" name="Picture 13" descr="ЗП_Цевочно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362325" cy="573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26" name="Text Box 14"/>
          <p:cNvSpPr txBox="1">
            <a:spLocks noChangeArrowheads="1"/>
          </p:cNvSpPr>
          <p:nvPr/>
        </p:nvSpPr>
        <p:spPr bwMode="auto">
          <a:xfrm>
            <a:off x="0" y="5805488"/>
            <a:ext cx="3348038" cy="5715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ru-RU" altLang="ru-RU" b="1"/>
              <a:t>Рис. 4.4. Схема построения </a:t>
            </a:r>
            <a:br>
              <a:rPr lang="ru-RU" altLang="ru-RU" b="1"/>
            </a:br>
            <a:r>
              <a:rPr lang="ru-RU" altLang="ru-RU" b="1"/>
              <a:t>цевочного зацепления.</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1"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9950"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9952" name="Rectangle 16"/>
          <p:cNvSpPr>
            <a:spLocks noChangeArrowheads="1"/>
          </p:cNvSpPr>
          <p:nvPr/>
        </p:nvSpPr>
        <p:spPr bwMode="auto">
          <a:xfrm>
            <a:off x="0" y="3186113"/>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39953" name="Rectangle 17"/>
          <p:cNvSpPr>
            <a:spLocks noGrp="1" noChangeArrowheads="1"/>
          </p:cNvSpPr>
          <p:nvPr>
            <p:ph sz="half" idx="2"/>
          </p:nvPr>
        </p:nvSpPr>
        <p:spPr>
          <a:xfrm>
            <a:off x="0" y="0"/>
            <a:ext cx="9144000" cy="6858000"/>
          </a:xfrm>
        </p:spPr>
        <p:txBody>
          <a:bodyPr/>
          <a:lstStyle/>
          <a:p>
            <a:pPr marL="0" indent="363538" algn="just">
              <a:lnSpc>
                <a:spcPct val="100000"/>
              </a:lnSpc>
              <a:spcBef>
                <a:spcPct val="20000"/>
              </a:spcBef>
              <a:buClr>
                <a:srgbClr val="000000"/>
              </a:buClr>
              <a:buSzPct val="100000"/>
              <a:buFont typeface="Times New Roman" panose="02020603050405020304" pitchFamily="18" charset="0"/>
              <a:buNone/>
            </a:pPr>
            <a:r>
              <a:rPr lang="ru-RU" altLang="ru-RU" sz="2000"/>
              <a:t>В этом случае гипоциклоидальный профиль зубьев ответного колеса обращается в точку, что позволяет зубья первого колеса выполнить в форме цилиндрических пальцев, называемых цевками, укрепленных между двумя дисками; сопряженное колесо при этом выполняется как зубчатое. Преимуществом цевочного зацепления является возможность отказаться от фрезерования зубцов цевочного колеса. Кроме того, цевки можно сделать вращающимися, заменив трение скольжения между зубьями колес трением качения, что увеличивает КПД передачи.</a:t>
            </a:r>
          </a:p>
          <a:p>
            <a:pPr marL="0" indent="363538" algn="just">
              <a:lnSpc>
                <a:spcPct val="100000"/>
              </a:lnSpc>
              <a:spcBef>
                <a:spcPct val="20000"/>
              </a:spcBef>
              <a:buClr>
                <a:srgbClr val="000000"/>
              </a:buClr>
              <a:buSzPct val="100000"/>
              <a:buFont typeface="Times New Roman" panose="02020603050405020304" pitchFamily="18" charset="0"/>
              <a:buNone/>
            </a:pPr>
            <a:r>
              <a:rPr lang="ru-RU" altLang="ru-RU" sz="2000"/>
              <a:t>Цевочное зацепление может быть как внешним, так и внутренним.</a:t>
            </a:r>
          </a:p>
          <a:p>
            <a:pPr marL="0" indent="363538" algn="just">
              <a:lnSpc>
                <a:spcPct val="100000"/>
              </a:lnSpc>
              <a:spcBef>
                <a:spcPct val="20000"/>
              </a:spcBef>
              <a:buClr>
                <a:srgbClr val="000000"/>
              </a:buClr>
              <a:buSzPct val="100000"/>
              <a:buFont typeface="Times New Roman" panose="02020603050405020304" pitchFamily="18" charset="0"/>
              <a:buNone/>
            </a:pPr>
            <a:r>
              <a:rPr lang="ru-RU" altLang="ru-RU" sz="2000"/>
              <a:t>Цевочное зацепление применяется в зубчатых механизмах больших габаритов: в подъемно-транспортных механизмах, в механизмах поворота орудийных башен, в некоторых типах планетарных редукторов. Во всех этих механизмах цевочным выполняют большее колесо, что позволяет отказаться от крупногабаритных зубофрезерных станков. </a:t>
            </a:r>
          </a:p>
          <a:p>
            <a:pPr marL="0" indent="363538" algn="just">
              <a:lnSpc>
                <a:spcPct val="100000"/>
              </a:lnSpc>
              <a:spcBef>
                <a:spcPct val="20000"/>
              </a:spcBef>
              <a:buClr>
                <a:srgbClr val="000000"/>
              </a:buClr>
              <a:buSzPct val="100000"/>
              <a:buFont typeface="Times New Roman" panose="02020603050405020304" pitchFamily="18" charset="0"/>
              <a:buNone/>
            </a:pPr>
            <a:r>
              <a:rPr lang="ru-RU" altLang="ru-RU" sz="2000"/>
              <a:t>Кроме того, в военной технике цевочное зацепление широко применяется в гусеничных движителях МГМ для зацепления ведущего колеса с гусеницей, обеспечивая равномерность движения гусеницы при равномерном вращении ведущего колеса и безударное взаимодействие цевок гусеничной цепи с его впадинами.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a:xfrm>
            <a:off x="4643438" y="260350"/>
            <a:ext cx="4500562" cy="2592388"/>
          </a:xfrm>
        </p:spPr>
        <p:txBody>
          <a:bodyPr/>
          <a:lstStyle/>
          <a:p>
            <a:pPr marL="0" indent="365125">
              <a:lnSpc>
                <a:spcPct val="95000"/>
              </a:lnSpc>
              <a:buFont typeface="Arial" panose="020B0604020202020204" pitchFamily="34" charset="0"/>
              <a:buNone/>
            </a:pPr>
            <a:r>
              <a:rPr lang="ru-RU" altLang="ru-RU" sz="2000"/>
              <a:t>Передача с круговым профилем зуба предложена инженер-полковником академии им. Н.Е. Жуковского М.Л. Новиковым в 1954 году, а  зацепление, использованное в этой передаче, стало называться зацеплением М.Л. Новикова.</a:t>
            </a:r>
          </a:p>
        </p:txBody>
      </p:sp>
      <p:sp>
        <p:nvSpPr>
          <p:cNvPr id="41989"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1991"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41993"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pic>
        <p:nvPicPr>
          <p:cNvPr id="41994" name="Picture 10" descr="ЗП_Новикова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88913"/>
            <a:ext cx="4572000" cy="156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95" name="Text Box 11"/>
          <p:cNvSpPr txBox="1">
            <a:spLocks noChangeArrowheads="1"/>
          </p:cNvSpPr>
          <p:nvPr/>
        </p:nvSpPr>
        <p:spPr bwMode="auto">
          <a:xfrm>
            <a:off x="0" y="1773238"/>
            <a:ext cx="4572000" cy="12906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ru-RU" altLang="ru-RU" b="1"/>
              <a:t>Рис. 4.5. Схема контактного взаимодействия и движения контактной площадки в зубчатом </a:t>
            </a:r>
            <a:br>
              <a:rPr lang="ru-RU" altLang="ru-RU" b="1"/>
            </a:br>
            <a:r>
              <a:rPr lang="ru-RU" altLang="ru-RU" b="1"/>
              <a:t>зацеплении: </a:t>
            </a:r>
            <a:r>
              <a:rPr lang="ru-RU" altLang="ru-RU"/>
              <a:t>а) эвольвентном; б) круговинтовом (Новикова).</a:t>
            </a:r>
          </a:p>
        </p:txBody>
      </p:sp>
      <p:sp>
        <p:nvSpPr>
          <p:cNvPr id="41996" name="Text Box 12"/>
          <p:cNvSpPr txBox="1">
            <a:spLocks noChangeArrowheads="1"/>
          </p:cNvSpPr>
          <p:nvPr/>
        </p:nvSpPr>
        <p:spPr bwMode="auto">
          <a:xfrm>
            <a:off x="0" y="3068638"/>
            <a:ext cx="9144000" cy="347662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363538">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marL="542925">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nSpc>
                <a:spcPct val="95000"/>
              </a:lnSpc>
            </a:pPr>
            <a:r>
              <a:rPr lang="ru-RU" altLang="ru-RU">
                <a:solidFill>
                  <a:schemeClr val="bg1"/>
                </a:solidFill>
              </a:rPr>
              <a:t>В зацеплении Новикова профиль контактирующих зубьев шестерни и колеса в торцевом сечении очерчен дугами окружности (рис. 4.5, б). Практически принимают </a:t>
            </a:r>
          </a:p>
          <a:p>
            <a:pPr algn="ctr">
              <a:lnSpc>
                <a:spcPct val="95000"/>
              </a:lnSpc>
            </a:pPr>
            <a:r>
              <a:rPr lang="ru-RU" altLang="ru-RU">
                <a:solidFill>
                  <a:schemeClr val="bg1"/>
                </a:solidFill>
              </a:rPr>
              <a:t>									, </a:t>
            </a:r>
          </a:p>
          <a:p>
            <a:pPr>
              <a:lnSpc>
                <a:spcPct val="95000"/>
              </a:lnSpc>
            </a:pPr>
            <a:endParaRPr lang="ru-RU" altLang="ru-RU">
              <a:solidFill>
                <a:schemeClr val="bg1"/>
              </a:solidFill>
            </a:endParaRPr>
          </a:p>
          <a:p>
            <a:pPr>
              <a:lnSpc>
                <a:spcPct val="95000"/>
              </a:lnSpc>
            </a:pPr>
            <a:r>
              <a:rPr lang="ru-RU" altLang="ru-RU">
                <a:solidFill>
                  <a:schemeClr val="bg1"/>
                </a:solidFill>
              </a:rPr>
              <a:t>где </a:t>
            </a:r>
            <a:r>
              <a:rPr lang="ru-RU" altLang="ru-RU" b="1" i="1">
                <a:solidFill>
                  <a:schemeClr val="bg1"/>
                </a:solidFill>
                <a:latin typeface="Times New Roman" panose="02020603050405020304" pitchFamily="18" charset="0"/>
                <a:sym typeface="Symbol" panose="05050102010706020507" pitchFamily="18" charset="2"/>
              </a:rPr>
              <a:t></a:t>
            </a:r>
            <a:r>
              <a:rPr lang="ru-RU" altLang="ru-RU" b="1" i="1" baseline="-25000">
                <a:solidFill>
                  <a:schemeClr val="bg1"/>
                </a:solidFill>
                <a:latin typeface="Times New Roman" panose="02020603050405020304" pitchFamily="18" charset="0"/>
              </a:rPr>
              <a:t>1</a:t>
            </a:r>
            <a:r>
              <a:rPr lang="ru-RU" altLang="ru-RU">
                <a:solidFill>
                  <a:schemeClr val="bg1"/>
                </a:solidFill>
              </a:rPr>
              <a:t> – радиус окружности вогнутого профиля зуба, а </a:t>
            </a:r>
            <a:r>
              <a:rPr lang="ru-RU" altLang="ru-RU" b="1" i="1">
                <a:solidFill>
                  <a:schemeClr val="bg1"/>
                </a:solidFill>
                <a:latin typeface="Times New Roman" panose="02020603050405020304" pitchFamily="18" charset="0"/>
                <a:sym typeface="Symbol" panose="05050102010706020507" pitchFamily="18" charset="2"/>
              </a:rPr>
              <a:t></a:t>
            </a:r>
            <a:r>
              <a:rPr lang="ru-RU" altLang="ru-RU" b="1" i="1" baseline="-25000">
                <a:solidFill>
                  <a:schemeClr val="bg1"/>
                </a:solidFill>
                <a:latin typeface="Times New Roman" panose="02020603050405020304" pitchFamily="18" charset="0"/>
              </a:rPr>
              <a:t>2</a:t>
            </a:r>
            <a:r>
              <a:rPr lang="ru-RU" altLang="ru-RU">
                <a:solidFill>
                  <a:schemeClr val="bg1"/>
                </a:solidFill>
              </a:rPr>
              <a:t> – радиус окружности выпуклого профиля зуба, </a:t>
            </a:r>
            <a:r>
              <a:rPr lang="ru-RU" altLang="ru-RU" b="1" i="1">
                <a:solidFill>
                  <a:schemeClr val="bg1"/>
                </a:solidFill>
                <a:latin typeface="Times New Roman" panose="02020603050405020304" pitchFamily="18" charset="0"/>
              </a:rPr>
              <a:t>m</a:t>
            </a:r>
            <a:r>
              <a:rPr lang="ru-RU" altLang="ru-RU">
                <a:solidFill>
                  <a:schemeClr val="bg1"/>
                </a:solidFill>
              </a:rPr>
              <a:t> – модуль зацепления. В этом случае контакт зубьев происходит в точке и только в момент прохождения профилей через эту точку. Для обеспечения перемещения точки контакта зубьев параллельно оси вращения шестерен зубья делают косыми с углом наклона обычно не более 25</a:t>
            </a:r>
            <a:r>
              <a:rPr lang="ru-RU" altLang="ru-RU">
                <a:solidFill>
                  <a:schemeClr val="bg1"/>
                </a:solidFill>
                <a:sym typeface="Symbol" panose="05050102010706020507" pitchFamily="18" charset="2"/>
              </a:rPr>
              <a:t></a:t>
            </a:r>
            <a:r>
              <a:rPr lang="ru-RU" altLang="ru-RU">
                <a:solidFill>
                  <a:schemeClr val="bg1"/>
                </a:solidFill>
              </a:rPr>
              <a:t>. При этом ширину зацепления выбирают такой, чтобы обеспечивался осевой коэффициент перекрытия зубьев </a:t>
            </a:r>
            <a:r>
              <a:rPr lang="ru-RU" altLang="ru-RU" b="1" i="1">
                <a:solidFill>
                  <a:schemeClr val="bg1"/>
                </a:solidFill>
                <a:latin typeface="Times New Roman" panose="02020603050405020304" pitchFamily="18" charset="0"/>
                <a:sym typeface="Symbol" panose="05050102010706020507" pitchFamily="18" charset="2"/>
              </a:rPr>
              <a:t></a:t>
            </a:r>
            <a:r>
              <a:rPr lang="ru-RU" altLang="ru-RU" b="1" i="1" baseline="-25000">
                <a:solidFill>
                  <a:schemeClr val="bg1"/>
                </a:solidFill>
                <a:latin typeface="Times New Roman" panose="02020603050405020304" pitchFamily="18" charset="0"/>
                <a:sym typeface="Symbol" panose="05050102010706020507" pitchFamily="18" charset="2"/>
              </a:rPr>
              <a:t></a:t>
            </a:r>
            <a:r>
              <a:rPr lang="ru-RU" altLang="ru-RU">
                <a:solidFill>
                  <a:schemeClr val="bg1"/>
                </a:solidFill>
              </a:rPr>
              <a:t> не менее 1,1, поскольку окружное перекрытие зубьев в таком зацеплении невозможно.</a:t>
            </a:r>
          </a:p>
        </p:txBody>
      </p:sp>
      <p:sp>
        <p:nvSpPr>
          <p:cNvPr id="41998"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graphicFrame>
        <p:nvGraphicFramePr>
          <p:cNvPr id="41997" name="Object 13"/>
          <p:cNvGraphicFramePr>
            <a:graphicFrameLocks noChangeAspect="1"/>
          </p:cNvGraphicFramePr>
          <p:nvPr/>
        </p:nvGraphicFramePr>
        <p:xfrm>
          <a:off x="2124075" y="3860800"/>
          <a:ext cx="4392613" cy="468313"/>
        </p:xfrm>
        <a:graphic>
          <a:graphicData uri="http://schemas.openxmlformats.org/presentationml/2006/ole">
            <mc:AlternateContent xmlns:mc="http://schemas.openxmlformats.org/markup-compatibility/2006">
              <mc:Choice xmlns:v="urn:schemas-microsoft-com:vml" Requires="v">
                <p:oleObj spid="_x0000_s42000" name="Формула" r:id="rId4" imgW="2235200" imgH="241300" progId="Equation.3">
                  <p:embed/>
                </p:oleObj>
              </mc:Choice>
              <mc:Fallback>
                <p:oleObj name="Формула" r:id="rId4" imgW="2235200" imgH="241300" progId="Equation.3">
                  <p:embed/>
                  <p:pic>
                    <p:nvPicPr>
                      <p:cNvPr id="0" name="Object 13"/>
                      <p:cNvPicPr>
                        <a:picLocks noChangeAspect="1" noChangeArrowheads="1"/>
                      </p:cNvPicPr>
                      <p:nvPr/>
                    </p:nvPicPr>
                    <p:blipFill>
                      <a:blip r:embed="rId5">
                        <a:lum bright="70000" contrast="-70000"/>
                        <a:grayscl/>
                        <a:biLevel thresh="50000"/>
                        <a:extLst>
                          <a:ext uri="{28A0092B-C50C-407E-A947-70E740481C1C}">
                            <a14:useLocalDpi xmlns:a14="http://schemas.microsoft.com/office/drawing/2010/main" val="0"/>
                          </a:ext>
                        </a:extLst>
                      </a:blip>
                      <a:srcRect/>
                      <a:stretch>
                        <a:fillRect/>
                      </a:stretch>
                    </p:blipFill>
                    <p:spPr bwMode="auto">
                      <a:xfrm>
                        <a:off x="2124075" y="3860800"/>
                        <a:ext cx="4392613"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type="body" idx="1"/>
          </p:nvPr>
        </p:nvSpPr>
        <p:spPr>
          <a:xfrm>
            <a:off x="0" y="0"/>
            <a:ext cx="9144000" cy="2205038"/>
          </a:xfrm>
        </p:spPr>
        <p:txBody>
          <a:bodyPr/>
          <a:lstStyle/>
          <a:p>
            <a:pPr marL="0" indent="363538" algn="just">
              <a:lnSpc>
                <a:spcPct val="95000"/>
              </a:lnSpc>
              <a:buFont typeface="Arial" panose="020B0604020202020204" pitchFamily="34" charset="0"/>
              <a:buNone/>
            </a:pPr>
            <a:r>
              <a:rPr lang="ru-RU" altLang="ru-RU" sz="1800"/>
              <a:t>При выполнении зуба ведущего колеса с вогнутым профилем (вращение левого колеса на рис. 4.5 против часовой стрелки) точка контакта зубьев всегда будет расположена перед полюсом зацепления, поэтому такое зацепление называют </a:t>
            </a:r>
            <a:r>
              <a:rPr lang="ru-RU" altLang="ru-RU" sz="1800" i="1"/>
              <a:t>дополюсным</a:t>
            </a:r>
            <a:r>
              <a:rPr lang="ru-RU" altLang="ru-RU" sz="1800"/>
              <a:t>. Если же профиль зуба ведущего колеса сделать выпуклым, а ведомого вогнутым (это соответствует вращению левого колеса на рис. 4.5 по часовой стрелке), то зуб ведущего колеса будет входить в контакт уже после прохождения полюса зацепления, такое зацепление называют </a:t>
            </a:r>
            <a:r>
              <a:rPr lang="ru-RU" altLang="ru-RU" sz="1800" i="1"/>
              <a:t>заполюсным</a:t>
            </a:r>
            <a:r>
              <a:rPr lang="ru-RU" altLang="ru-RU" sz="1800"/>
              <a:t>.</a:t>
            </a:r>
          </a:p>
        </p:txBody>
      </p:sp>
      <p:pic>
        <p:nvPicPr>
          <p:cNvPr id="49156" name="Picture 4" descr="ЗП_Новикова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420938"/>
            <a:ext cx="3995738" cy="226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57" name="Text Box 5"/>
          <p:cNvSpPr txBox="1">
            <a:spLocks noChangeArrowheads="1"/>
          </p:cNvSpPr>
          <p:nvPr/>
        </p:nvSpPr>
        <p:spPr bwMode="auto">
          <a:xfrm>
            <a:off x="0" y="5013325"/>
            <a:ext cx="3995738" cy="811213"/>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ru-RU" altLang="ru-RU"/>
              <a:t>Рис. 4.6. Исходный контур дозаполюсной круговинтовой передачи Новикова </a:t>
            </a:r>
          </a:p>
        </p:txBody>
      </p:sp>
      <p:sp>
        <p:nvSpPr>
          <p:cNvPr id="49158" name="Text Box 6"/>
          <p:cNvSpPr txBox="1">
            <a:spLocks noChangeArrowheads="1"/>
          </p:cNvSpPr>
          <p:nvPr/>
        </p:nvSpPr>
        <p:spPr bwMode="auto">
          <a:xfrm>
            <a:off x="4067175" y="2133600"/>
            <a:ext cx="5076825" cy="451802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95000"/>
              </a:lnSpc>
              <a:spcBef>
                <a:spcPct val="50000"/>
              </a:spcBef>
            </a:pPr>
            <a:r>
              <a:rPr lang="ru-RU" altLang="ru-RU"/>
              <a:t>Зубья сопряженных колес, выполненные как показано на рис. 4.5, требуют для изготовления различного инструмента, что неудобно. Поэтому было предложено зубья обоих взаимодействующих колес выполнять одинаковыми – головку зуба делать с выпуклым профилем, а ножку – с вогнутым (рис. 4.6). Такие зубья имеют две точки контакта, одну на головке зуба, а вторую на его ножке, которые к тому же расположены по разные стороны полюса зацепления. Поэтому такое зацепление принято называть </a:t>
            </a:r>
            <a:r>
              <a:rPr lang="ru-RU" altLang="ru-RU" i="1"/>
              <a:t>дозаполюсным</a:t>
            </a:r>
            <a:r>
              <a:rPr lang="ru-RU" altLang="ru-RU"/>
              <a:t>. В России профиль дозаполюсного зацепления стандартизован (ГОСТ 17744-72). Для этого профиля </a:t>
            </a:r>
            <a:r>
              <a:rPr lang="ru-RU" altLang="ru-RU" b="1" i="1">
                <a:latin typeface="Times New Roman" panose="02020603050405020304" pitchFamily="18" charset="0"/>
              </a:rPr>
              <a:t>h</a:t>
            </a:r>
            <a:r>
              <a:rPr lang="ru-RU" altLang="ru-RU" b="1" i="1" baseline="-25000">
                <a:latin typeface="Times New Roman" panose="02020603050405020304" pitchFamily="18" charset="0"/>
              </a:rPr>
              <a:t>a</a:t>
            </a:r>
            <a:r>
              <a:rPr lang="ru-RU" altLang="ru-RU" b="1" i="1">
                <a:latin typeface="Times New Roman" panose="02020603050405020304" pitchFamily="18" charset="0"/>
              </a:rPr>
              <a:t> = 0,9; c = 0,15; </a:t>
            </a:r>
            <a:r>
              <a:rPr lang="ru-RU" altLang="ru-RU" b="1" i="1">
                <a:latin typeface="Times New Roman" panose="02020603050405020304" pitchFamily="18" charset="0"/>
                <a:sym typeface="Symbol" panose="05050102010706020507" pitchFamily="18" charset="2"/>
              </a:rPr>
              <a:t></a:t>
            </a:r>
            <a:r>
              <a:rPr lang="ru-RU" altLang="ru-RU" b="1" i="1" baseline="-25000">
                <a:latin typeface="Times New Roman" panose="02020603050405020304" pitchFamily="18" charset="0"/>
              </a:rPr>
              <a:t>n</a:t>
            </a:r>
            <a:r>
              <a:rPr lang="ru-RU" altLang="ru-RU" b="1" i="1">
                <a:latin typeface="Times New Roman" panose="02020603050405020304" pitchFamily="18" charset="0"/>
              </a:rPr>
              <a:t> = 27</a:t>
            </a:r>
            <a:r>
              <a:rPr lang="ru-RU" altLang="ru-RU" b="1" i="1">
                <a:latin typeface="Times New Roman" panose="02020603050405020304" pitchFamily="18" charset="0"/>
                <a:sym typeface="Symbol" panose="05050102010706020507" pitchFamily="18" charset="2"/>
              </a:rPr>
              <a:t></a:t>
            </a:r>
            <a:r>
              <a:rPr lang="ru-RU" altLang="ru-RU" b="1" i="1">
                <a:latin typeface="Times New Roman" panose="02020603050405020304" pitchFamily="18" charset="0"/>
              </a:rPr>
              <a:t>; </a:t>
            </a:r>
            <a:r>
              <a:rPr lang="ru-RU" altLang="ru-RU" b="1" i="1">
                <a:latin typeface="Times New Roman" panose="02020603050405020304" pitchFamily="18" charset="0"/>
                <a:sym typeface="Symbol" panose="05050102010706020507" pitchFamily="18" charset="2"/>
              </a:rPr>
              <a:t></a:t>
            </a:r>
            <a:r>
              <a:rPr lang="ru-RU" altLang="ru-RU" b="1" i="1" baseline="-25000">
                <a:latin typeface="Times New Roman" panose="02020603050405020304" pitchFamily="18" charset="0"/>
              </a:rPr>
              <a:t>a</a:t>
            </a:r>
            <a:r>
              <a:rPr lang="ru-RU" altLang="ru-RU" b="1" i="1">
                <a:latin typeface="Times New Roman" panose="02020603050405020304" pitchFamily="18" charset="0"/>
              </a:rPr>
              <a:t> = 1,14…1,15; </a:t>
            </a:r>
            <a:r>
              <a:rPr lang="ru-RU" altLang="ru-RU" b="1" i="1">
                <a:latin typeface="Times New Roman" panose="02020603050405020304" pitchFamily="18" charset="0"/>
                <a:sym typeface="Symbol" panose="05050102010706020507" pitchFamily="18" charset="2"/>
              </a:rPr>
              <a:t></a:t>
            </a:r>
            <a:r>
              <a:rPr lang="ru-RU" altLang="ru-RU" b="1" i="1" baseline="-25000">
                <a:latin typeface="Times New Roman" panose="02020603050405020304" pitchFamily="18" charset="0"/>
              </a:rPr>
              <a:t>f </a:t>
            </a:r>
            <a:r>
              <a:rPr lang="ru-RU" altLang="ru-RU" b="1" i="1">
                <a:latin typeface="Times New Roman" panose="02020603050405020304" pitchFamily="18" charset="0"/>
              </a:rPr>
              <a:t>= 1,25…1,3</a:t>
            </a:r>
            <a:r>
              <a:rPr lang="ru-RU" altLang="ru-RU"/>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body" idx="1"/>
          </p:nvPr>
        </p:nvSpPr>
        <p:spPr>
          <a:xfrm>
            <a:off x="0" y="0"/>
            <a:ext cx="9144000" cy="6858000"/>
          </a:xfrm>
        </p:spPr>
        <p:txBody>
          <a:bodyPr/>
          <a:lstStyle/>
          <a:p>
            <a:pPr marL="0" indent="363538" algn="just">
              <a:lnSpc>
                <a:spcPct val="95000"/>
              </a:lnSpc>
              <a:buFont typeface="Arial" panose="020B0604020202020204" pitchFamily="34" charset="0"/>
              <a:buNone/>
            </a:pPr>
            <a:r>
              <a:rPr lang="ru-RU" altLang="ru-RU" sz="2000"/>
              <a:t>Вследствие более высокой контактной прочности несущая способность круговинтовой передачи может до двух раз превышать несущую способность эвольвентной передачи тех же размеров. Передача Новикова работает более плавно, а её КПД из-за отсутствия взаимного скольжения зубьев несколько выше.</a:t>
            </a:r>
          </a:p>
          <a:p>
            <a:pPr marL="0" indent="363538" algn="just">
              <a:lnSpc>
                <a:spcPct val="95000"/>
              </a:lnSpc>
              <a:buFont typeface="Arial" panose="020B0604020202020204" pitchFamily="34" charset="0"/>
              <a:buNone/>
            </a:pPr>
            <a:r>
              <a:rPr lang="ru-RU" altLang="ru-RU" sz="2000"/>
              <a:t>К недостаткам передачи Новикова можно отнести повышенную чувствительность к колебаниям межосевого расстояния и некоторое снижение изломной прочности зубьев вблизи торцов зубчатого венца.</a:t>
            </a:r>
          </a:p>
          <a:p>
            <a:pPr marL="0" indent="363538" algn="just">
              <a:lnSpc>
                <a:spcPct val="95000"/>
              </a:lnSpc>
              <a:buFont typeface="Arial" panose="020B0604020202020204" pitchFamily="34" charset="0"/>
              <a:buNone/>
            </a:pPr>
            <a:r>
              <a:rPr lang="ru-RU" altLang="ru-RU" sz="2000"/>
              <a:t>Круговинтовое зацепление используют как в цилиндрических так и в конических зубчатых передачах.</a:t>
            </a:r>
          </a:p>
          <a:p>
            <a:pPr marL="0" indent="363538" algn="just">
              <a:lnSpc>
                <a:spcPct val="95000"/>
              </a:lnSpc>
              <a:buFont typeface="Arial" panose="020B0604020202020204" pitchFamily="34" charset="0"/>
              <a:buNone/>
            </a:pPr>
            <a:r>
              <a:rPr lang="ru-RU" altLang="ru-RU" sz="2000"/>
              <a:t>Поскольку эвольвентное зацепление занимает основное место в современной технике, включая военную, его свойства, критерии проектирования и прочностного расчета будут рассмотрены в последующих лекциях. Однако, информация, полученная уже в этой лекции позволяет решать основной вопрос о выборе того или иного зацепления при проектировании передачи. Представленная информация достаточно важна и при назначении условий эксплуатации передач, если известно зацепление, примененное в данной конкретной передаче.</a:t>
            </a:r>
            <a:r>
              <a:rPr lang="ru-RU" altLang="ru-RU" sz="2400"/>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ext Box 1"/>
          <p:cNvSpPr txBox="1">
            <a:spLocks noChangeArrowheads="1"/>
          </p:cNvSpPr>
          <p:nvPr/>
        </p:nvSpPr>
        <p:spPr bwMode="auto">
          <a:xfrm>
            <a:off x="285750" y="1500188"/>
            <a:ext cx="8539163" cy="3633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ctr">
              <a:lnSpc>
                <a:spcPct val="100000"/>
              </a:lnSpc>
              <a:buClr>
                <a:srgbClr val="FFFFCC"/>
              </a:buClr>
              <a:buFont typeface="Tahoma" panose="020B0604030504040204" pitchFamily="34" charset="0"/>
              <a:buNone/>
            </a:pPr>
            <a:r>
              <a:rPr lang="ru-RU" altLang="ru-RU" sz="4800">
                <a:solidFill>
                  <a:srgbClr val="FFFFCC"/>
                </a:solidFill>
                <a:effectLst>
                  <a:outerShdw blurRad="38100" dist="38100" dir="2700000" algn="tl">
                    <a:srgbClr val="000000"/>
                  </a:outerShdw>
                </a:effectLst>
                <a:latin typeface="Tahoma" panose="020B0604030504040204" pitchFamily="34" charset="0"/>
              </a:rPr>
              <a:t>Лекция окончена</a:t>
            </a:r>
            <a:r>
              <a:rPr lang="en-GB" altLang="ru-RU" sz="4800">
                <a:solidFill>
                  <a:srgbClr val="FFFFCC"/>
                </a:solidFill>
                <a:effectLst>
                  <a:outerShdw blurRad="38100" dist="38100" dir="2700000" algn="tl">
                    <a:srgbClr val="000000"/>
                  </a:outerShdw>
                </a:effectLst>
                <a:latin typeface="Tahoma" panose="020B0604030504040204" pitchFamily="34" charset="0"/>
              </a:rPr>
              <a:t>.</a:t>
            </a:r>
            <a:br>
              <a:rPr lang="en-GB" altLang="ru-RU" sz="4800">
                <a:solidFill>
                  <a:srgbClr val="FFFFCC"/>
                </a:solidFill>
                <a:effectLst>
                  <a:outerShdw blurRad="38100" dist="38100" dir="2700000" algn="tl">
                    <a:srgbClr val="000000"/>
                  </a:outerShdw>
                </a:effectLst>
                <a:latin typeface="Tahoma" panose="020B0604030504040204" pitchFamily="34" charset="0"/>
              </a:rPr>
            </a:br>
            <a:r>
              <a:rPr lang="ru-RU" altLang="ru-RU" sz="4800">
                <a:solidFill>
                  <a:srgbClr val="FFFFCC"/>
                </a:solidFill>
                <a:effectLst>
                  <a:outerShdw blurRad="38100" dist="38100" dir="2700000" algn="tl">
                    <a:srgbClr val="000000"/>
                  </a:outerShdw>
                </a:effectLst>
                <a:latin typeface="Tahoma" panose="020B0604030504040204" pitchFamily="34" charset="0"/>
              </a:rPr>
              <a:t>Спасибо за внимание</a:t>
            </a:r>
            <a:r>
              <a:rPr lang="en-GB" altLang="ru-RU" sz="4800">
                <a:solidFill>
                  <a:srgbClr val="FFFFCC"/>
                </a:solidFill>
                <a:effectLst>
                  <a:outerShdw blurRad="38100" dist="38100" dir="2700000" algn="tl">
                    <a:srgbClr val="000000"/>
                  </a:outerShdw>
                </a:effectLst>
                <a:latin typeface="Tahoma" panose="020B0604030504040204" pitchFamily="34" charset="0"/>
              </a:rPr>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301625" y="228600"/>
            <a:ext cx="8540750" cy="752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nSpc>
                <a:spcPct val="100000"/>
              </a:lnSpc>
              <a:buClr>
                <a:srgbClr val="FFFFCC"/>
              </a:buClr>
              <a:buFont typeface="Tahoma" panose="020B0604030504040204" pitchFamily="34" charset="0"/>
              <a:buNone/>
            </a:pPr>
            <a:r>
              <a:rPr lang="ru-RU" altLang="ru-RU" b="1">
                <a:solidFill>
                  <a:schemeClr val="bg1"/>
                </a:solidFill>
                <a:effectLst>
                  <a:outerShdw blurRad="38100" dist="38100" dir="2700000" algn="tl">
                    <a:srgbClr val="000000"/>
                  </a:outerShdw>
                </a:effectLst>
              </a:rPr>
              <a:t>Общие сведения.</a:t>
            </a:r>
            <a:r>
              <a:rPr lang="ru-RU" altLang="ru-RU" sz="2800" b="1">
                <a:solidFill>
                  <a:schemeClr val="bg1"/>
                </a:solidFill>
                <a:effectLst>
                  <a:outerShdw blurRad="38100" dist="38100" dir="2700000" algn="tl">
                    <a:srgbClr val="000000"/>
                  </a:outerShdw>
                </a:effectLst>
              </a:rPr>
              <a:t>.</a:t>
            </a:r>
            <a:r>
              <a:rPr lang="ru-RU" altLang="ru-RU" sz="2800">
                <a:solidFill>
                  <a:schemeClr val="bg1"/>
                </a:solidFill>
              </a:rPr>
              <a:t> </a:t>
            </a:r>
            <a:endParaRPr lang="en-GB" altLang="ru-RU" sz="2800">
              <a:solidFill>
                <a:schemeClr val="bg1"/>
              </a:solidFill>
            </a:endParaRPr>
          </a:p>
        </p:txBody>
      </p:sp>
      <p:sp>
        <p:nvSpPr>
          <p:cNvPr id="5122" name="Text Box 2"/>
          <p:cNvSpPr txBox="1">
            <a:spLocks noChangeArrowheads="1"/>
          </p:cNvSpPr>
          <p:nvPr/>
        </p:nvSpPr>
        <p:spPr bwMode="auto">
          <a:xfrm>
            <a:off x="0" y="1052513"/>
            <a:ext cx="9144000" cy="1357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a:lnSpc>
                <a:spcPct val="100000"/>
              </a:lnSpc>
              <a:buClr>
                <a:srgbClr val="A3C145"/>
              </a:buClr>
              <a:buSzPct val="80000"/>
            </a:pPr>
            <a:r>
              <a:rPr lang="en-GB" altLang="ru-RU" sz="2600" b="1">
                <a:effectLst>
                  <a:outerShdw blurRad="38100" dist="38100" dir="2700000" algn="tl">
                    <a:srgbClr val="000000"/>
                  </a:outerShdw>
                </a:effectLst>
                <a:latin typeface="Tahoma" panose="020B0604030504040204" pitchFamily="34" charset="0"/>
              </a:rPr>
              <a:t>Определение:</a:t>
            </a:r>
          </a:p>
          <a:p>
            <a:pPr algn="just">
              <a:lnSpc>
                <a:spcPct val="93000"/>
              </a:lnSpc>
            </a:pPr>
            <a:r>
              <a:rPr lang="ru-RU" altLang="ru-RU" b="1" i="1">
                <a:solidFill>
                  <a:schemeClr val="bg1"/>
                </a:solidFill>
                <a:effectLst>
                  <a:outerShdw blurRad="38100" dist="38100" dir="2700000" algn="tl">
                    <a:srgbClr val="000000"/>
                  </a:outerShdw>
                </a:effectLst>
              </a:rPr>
              <a:t>Зубчатая передача -</a:t>
            </a:r>
            <a:r>
              <a:rPr lang="ru-RU" altLang="ru-RU" i="1">
                <a:solidFill>
                  <a:schemeClr val="bg1"/>
                </a:solidFill>
                <a:effectLst>
                  <a:outerShdw blurRad="38100" dist="38100" dir="2700000" algn="tl">
                    <a:srgbClr val="000000"/>
                  </a:outerShdw>
                </a:effectLst>
              </a:rPr>
              <a:t> трехзвенный механизм, включающий два подвижных звена, взаимодействующих между собой через высшую зубчатую кинематическую пару и образующих с третьим неподвижным звеном низшие (вращательные или поступательные) кинематические пары (рис. 4.1).</a:t>
            </a:r>
            <a:r>
              <a:rPr lang="ru-RU" altLang="ru-RU">
                <a:solidFill>
                  <a:schemeClr val="bg1"/>
                </a:solidFill>
              </a:rPr>
              <a:t> </a:t>
            </a:r>
            <a:r>
              <a:rPr lang="ru-RU" altLang="ru-RU" sz="2000" i="1">
                <a:solidFill>
                  <a:schemeClr val="bg1"/>
                </a:solidFill>
                <a:effectLst>
                  <a:outerShdw blurRad="38100" dist="38100" dir="2700000" algn="tl">
                    <a:srgbClr val="000000"/>
                  </a:outerShdw>
                </a:effectLst>
              </a:rPr>
              <a:t>.</a:t>
            </a:r>
            <a:r>
              <a:rPr lang="ru-RU" altLang="ru-RU">
                <a:solidFill>
                  <a:schemeClr val="bg1"/>
                </a:solidFill>
              </a:rPr>
              <a:t> </a:t>
            </a:r>
            <a:endParaRPr lang="en-GB" altLang="ru-RU">
              <a:solidFill>
                <a:schemeClr val="bg1"/>
              </a:solidFill>
            </a:endParaRPr>
          </a:p>
        </p:txBody>
      </p:sp>
      <p:sp>
        <p:nvSpPr>
          <p:cNvPr id="5123" name="Rectangle 3"/>
          <p:cNvSpPr>
            <a:spLocks noChangeArrowheads="1"/>
          </p:cNvSpPr>
          <p:nvPr/>
        </p:nvSpPr>
        <p:spPr bwMode="auto">
          <a:xfrm>
            <a:off x="0" y="6254750"/>
            <a:ext cx="3671888" cy="603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ctr">
              <a:lnSpc>
                <a:spcPct val="93000"/>
              </a:lnSpc>
            </a:pPr>
            <a:r>
              <a:rPr lang="ru-RU" altLang="ru-RU" b="1">
                <a:solidFill>
                  <a:schemeClr val="bg1"/>
                </a:solidFill>
              </a:rPr>
              <a:t>Рис. 4.1. Виды зубчатых передач.</a:t>
            </a:r>
            <a:r>
              <a:rPr lang="ru-RU" altLang="ru-RU">
                <a:solidFill>
                  <a:schemeClr val="bg1"/>
                </a:solidFill>
              </a:rPr>
              <a:t> </a:t>
            </a:r>
            <a:endParaRPr lang="en-GB" altLang="ru-RU">
              <a:solidFill>
                <a:schemeClr val="bg1"/>
              </a:solidFill>
            </a:endParaRPr>
          </a:p>
        </p:txBody>
      </p:sp>
      <p:sp>
        <p:nvSpPr>
          <p:cNvPr id="5128" name="Text Box 8"/>
          <p:cNvSpPr txBox="1">
            <a:spLocks noChangeArrowheads="1"/>
          </p:cNvSpPr>
          <p:nvPr/>
        </p:nvSpPr>
        <p:spPr bwMode="auto">
          <a:xfrm>
            <a:off x="3924300" y="2636838"/>
            <a:ext cx="5219700" cy="36909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ru-RU" altLang="ru-RU" sz="2000"/>
              <a:t>Меньшее зубчатое колесо </a:t>
            </a:r>
            <a:r>
              <a:rPr lang="ru-RU" altLang="ru-RU" sz="2000">
                <a:sym typeface="Symbol" panose="05050102010706020507" pitchFamily="18" charset="2"/>
              </a:rPr>
              <a:t></a:t>
            </a:r>
            <a:r>
              <a:rPr lang="ru-RU" altLang="ru-RU" sz="2000"/>
              <a:t> </a:t>
            </a:r>
            <a:r>
              <a:rPr lang="ru-RU" altLang="ru-RU" sz="2000" b="1"/>
              <a:t>шестерня</a:t>
            </a:r>
            <a:r>
              <a:rPr lang="ru-RU" altLang="ru-RU" sz="2000"/>
              <a:t>, большее – </a:t>
            </a:r>
            <a:r>
              <a:rPr lang="ru-RU" altLang="ru-RU" sz="2000" b="1"/>
              <a:t>зубчатое колесо</a:t>
            </a:r>
            <a:r>
              <a:rPr lang="ru-RU" altLang="ru-RU" sz="2000"/>
              <a:t>, звено, движущееся прямолинейно (если оно имеется), называют </a:t>
            </a:r>
            <a:r>
              <a:rPr lang="ru-RU" altLang="ru-RU" sz="2000" b="1"/>
              <a:t>зубчатой</a:t>
            </a:r>
            <a:r>
              <a:rPr lang="ru-RU" altLang="ru-RU" sz="2000"/>
              <a:t> </a:t>
            </a:r>
            <a:r>
              <a:rPr lang="ru-RU" altLang="ru-RU" sz="2000" b="1"/>
              <a:t>рейкой</a:t>
            </a:r>
            <a:r>
              <a:rPr lang="ru-RU" altLang="ru-RU" sz="2000"/>
              <a:t> (рис. 4.1,к).</a:t>
            </a:r>
          </a:p>
          <a:p>
            <a:pPr algn="just">
              <a:spcBef>
                <a:spcPct val="50000"/>
              </a:spcBef>
            </a:pPr>
            <a:r>
              <a:rPr lang="ru-RU" altLang="ru-RU" sz="2000"/>
              <a:t>Назначение зубчатой передачи - передача движения (обычно вращательного) с преобразованием параметров, а иногда и его вида (реечная передача). Зубчатые передачи вращательного движения наиболее распространены в технике (рис. 4.1,а…и). </a:t>
            </a:r>
          </a:p>
        </p:txBody>
      </p:sp>
      <p:pic>
        <p:nvPicPr>
          <p:cNvPr id="5130" name="Picture 10" descr="ЗП_ВО"/>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0825" y="2636838"/>
            <a:ext cx="3421063" cy="360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ext Box 1"/>
          <p:cNvSpPr txBox="1">
            <a:spLocks noChangeArrowheads="1"/>
          </p:cNvSpPr>
          <p:nvPr/>
        </p:nvSpPr>
        <p:spPr bwMode="auto">
          <a:xfrm>
            <a:off x="0" y="115888"/>
            <a:ext cx="9144000" cy="5654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indent="3365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marL="800100" indent="-3429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marL="1257300" indent="-3429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marL="1714500" indent="-3429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marL="2171700" indent="-3429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628900" indent="-342900"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3086100" indent="-342900"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543300" indent="-342900"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4000500" indent="-342900"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nSpc>
                <a:spcPct val="100000"/>
              </a:lnSpc>
              <a:spcBef>
                <a:spcPts val="400"/>
              </a:spcBef>
              <a:buClr>
                <a:srgbClr val="A3C145"/>
              </a:buClr>
              <a:buSzPct val="80000"/>
            </a:pPr>
            <a:r>
              <a:rPr lang="en-GB" altLang="ru-RU" sz="2000" b="1" u="sng">
                <a:effectLst>
                  <a:outerShdw blurRad="38100" dist="38100" dir="2700000" algn="tl">
                    <a:srgbClr val="000000"/>
                  </a:outerShdw>
                </a:effectLst>
                <a:latin typeface="Tahoma" panose="020B0604030504040204" pitchFamily="34" charset="0"/>
              </a:rPr>
              <a:t>Достоинства </a:t>
            </a:r>
            <a:r>
              <a:rPr lang="ru-RU" altLang="ru-RU" sz="2000" b="1" u="sng">
                <a:effectLst>
                  <a:outerShdw blurRad="38100" dist="38100" dir="2700000" algn="tl">
                    <a:srgbClr val="000000"/>
                  </a:outerShdw>
                </a:effectLst>
                <a:latin typeface="Tahoma" panose="020B0604030504040204" pitchFamily="34" charset="0"/>
              </a:rPr>
              <a:t>зубчатых</a:t>
            </a:r>
            <a:r>
              <a:rPr lang="en-GB" altLang="ru-RU" sz="2000" b="1" u="sng">
                <a:effectLst>
                  <a:outerShdw blurRad="38100" dist="38100" dir="2700000" algn="tl">
                    <a:srgbClr val="000000"/>
                  </a:outerShdw>
                </a:effectLst>
                <a:latin typeface="Tahoma" panose="020B0604030504040204" pitchFamily="34" charset="0"/>
              </a:rPr>
              <a:t> передач:</a:t>
            </a:r>
            <a:r>
              <a:rPr lang="en-GB" altLang="ru-RU" sz="2000" b="1">
                <a:effectLst>
                  <a:outerShdw blurRad="38100" dist="38100" dir="2700000" algn="tl">
                    <a:srgbClr val="000000"/>
                  </a:outerShdw>
                </a:effectLst>
                <a:latin typeface="Tahoma" panose="020B0604030504040204" pitchFamily="34" charset="0"/>
              </a:rPr>
              <a:t> </a:t>
            </a:r>
            <a:endParaRPr lang="ru-RU" altLang="ru-RU" sz="2000" b="1">
              <a:effectLst>
                <a:outerShdw blurRad="38100" dist="38100" dir="2700000" algn="tl">
                  <a:srgbClr val="000000"/>
                </a:outerShdw>
              </a:effectLst>
              <a:latin typeface="Tahoma" panose="020B0604030504040204" pitchFamily="34" charset="0"/>
            </a:endParaRPr>
          </a:p>
          <a:p>
            <a:pPr algn="just">
              <a:lnSpc>
                <a:spcPct val="100000"/>
              </a:lnSpc>
              <a:spcBef>
                <a:spcPts val="400"/>
              </a:spcBef>
              <a:buClr>
                <a:srgbClr val="A3C145"/>
              </a:buClr>
              <a:buSzPct val="80000"/>
            </a:pPr>
            <a:r>
              <a:rPr lang="ru-RU" altLang="ru-RU" sz="2000">
                <a:solidFill>
                  <a:schemeClr val="bg1"/>
                </a:solidFill>
                <a:effectLst>
                  <a:outerShdw blurRad="38100" dist="38100" dir="2700000" algn="tl">
                    <a:srgbClr val="000000"/>
                  </a:outerShdw>
                </a:effectLst>
              </a:rPr>
              <a:t>1. Высокая надежность работы в ши­роком диапазоне нагрузок и скоростей. </a:t>
            </a:r>
          </a:p>
          <a:p>
            <a:pPr algn="just">
              <a:lnSpc>
                <a:spcPct val="100000"/>
              </a:lnSpc>
              <a:spcBef>
                <a:spcPts val="400"/>
              </a:spcBef>
              <a:buClr>
                <a:srgbClr val="A3C145"/>
              </a:buClr>
              <a:buSzPct val="80000"/>
            </a:pPr>
            <a:r>
              <a:rPr lang="ru-RU" altLang="ru-RU" sz="2000">
                <a:solidFill>
                  <a:schemeClr val="bg1"/>
                </a:solidFill>
                <a:effectLst>
                  <a:outerShdw blurRad="38100" dist="38100" dir="2700000" algn="tl">
                    <a:srgbClr val="000000"/>
                  </a:outerShdw>
                </a:effectLst>
              </a:rPr>
              <a:t>2. Большой ресурс. </a:t>
            </a:r>
          </a:p>
          <a:p>
            <a:pPr algn="just">
              <a:lnSpc>
                <a:spcPct val="100000"/>
              </a:lnSpc>
              <a:spcBef>
                <a:spcPts val="400"/>
              </a:spcBef>
              <a:buClr>
                <a:srgbClr val="A3C145"/>
              </a:buClr>
              <a:buSzPct val="80000"/>
            </a:pPr>
            <a:r>
              <a:rPr lang="ru-RU" altLang="ru-RU" sz="2000">
                <a:solidFill>
                  <a:schemeClr val="bg1"/>
                </a:solidFill>
                <a:effectLst>
                  <a:outerShdw blurRad="38100" dist="38100" dir="2700000" algn="tl">
                    <a:srgbClr val="000000"/>
                  </a:outerShdw>
                </a:effectLst>
              </a:rPr>
              <a:t>3. Малые габариты. </a:t>
            </a:r>
          </a:p>
          <a:p>
            <a:pPr algn="just">
              <a:lnSpc>
                <a:spcPct val="100000"/>
              </a:lnSpc>
              <a:spcBef>
                <a:spcPts val="400"/>
              </a:spcBef>
              <a:buClr>
                <a:srgbClr val="A3C145"/>
              </a:buClr>
              <a:buSzPct val="80000"/>
            </a:pPr>
            <a:r>
              <a:rPr lang="ru-RU" altLang="ru-RU" sz="2000">
                <a:solidFill>
                  <a:schemeClr val="bg1"/>
                </a:solidFill>
                <a:effectLst>
                  <a:outerShdw blurRad="38100" dist="38100" dir="2700000" algn="tl">
                    <a:srgbClr val="000000"/>
                  </a:outerShdw>
                </a:effectLst>
              </a:rPr>
              <a:t>4 Высокий КПД. </a:t>
            </a:r>
          </a:p>
          <a:p>
            <a:pPr algn="just">
              <a:lnSpc>
                <a:spcPct val="100000"/>
              </a:lnSpc>
              <a:spcBef>
                <a:spcPts val="400"/>
              </a:spcBef>
              <a:buClr>
                <a:srgbClr val="A3C145"/>
              </a:buClr>
              <a:buSzPct val="80000"/>
            </a:pPr>
            <a:r>
              <a:rPr lang="ru-RU" altLang="ru-RU" sz="2000">
                <a:solidFill>
                  <a:schemeClr val="bg1"/>
                </a:solidFill>
                <a:effectLst>
                  <a:outerShdw blurRad="38100" dist="38100" dir="2700000" algn="tl">
                    <a:srgbClr val="000000"/>
                  </a:outerShdw>
                </a:effectLst>
              </a:rPr>
              <a:t>5. Относительно малые нагрузки на валы и подшипники. </a:t>
            </a:r>
          </a:p>
          <a:p>
            <a:pPr algn="just">
              <a:lnSpc>
                <a:spcPct val="100000"/>
              </a:lnSpc>
              <a:spcBef>
                <a:spcPts val="400"/>
              </a:spcBef>
              <a:buClr>
                <a:srgbClr val="A3C145"/>
              </a:buClr>
              <a:buSzPct val="80000"/>
            </a:pPr>
            <a:r>
              <a:rPr lang="ru-RU" altLang="ru-RU" sz="2000">
                <a:solidFill>
                  <a:schemeClr val="bg1"/>
                </a:solidFill>
                <a:effectLst>
                  <a:outerShdw blurRad="38100" dist="38100" dir="2700000" algn="tl">
                    <a:srgbClr val="000000"/>
                  </a:outerShdw>
                </a:effectLst>
              </a:rPr>
              <a:t>6. Постоянство передаточного числа.</a:t>
            </a:r>
          </a:p>
          <a:p>
            <a:pPr algn="just">
              <a:lnSpc>
                <a:spcPct val="100000"/>
              </a:lnSpc>
              <a:spcBef>
                <a:spcPts val="400"/>
              </a:spcBef>
              <a:buClr>
                <a:srgbClr val="A3C145"/>
              </a:buClr>
              <a:buSzPct val="80000"/>
            </a:pPr>
            <a:r>
              <a:rPr lang="ru-RU" altLang="ru-RU" sz="2000">
                <a:solidFill>
                  <a:schemeClr val="bg1"/>
                </a:solidFill>
                <a:effectLst>
                  <a:outerShdw blurRad="38100" dist="38100" dir="2700000" algn="tl">
                    <a:srgbClr val="000000"/>
                  </a:outerShdw>
                </a:effectLst>
              </a:rPr>
              <a:t>7. Простота обслуживания.</a:t>
            </a:r>
            <a:r>
              <a:rPr lang="ru-RU" altLang="ru-RU">
                <a:solidFill>
                  <a:schemeClr val="bg1"/>
                </a:solidFill>
              </a:rPr>
              <a:t> </a:t>
            </a:r>
            <a:endParaRPr lang="ru-RU" altLang="ru-RU" sz="2000">
              <a:effectLst>
                <a:outerShdw blurRad="38100" dist="38100" dir="2700000" algn="tl">
                  <a:srgbClr val="000000"/>
                </a:outerShdw>
              </a:effectLst>
              <a:latin typeface="Tahoma" panose="020B0604030504040204" pitchFamily="34" charset="0"/>
            </a:endParaRPr>
          </a:p>
          <a:p>
            <a:pPr algn="just">
              <a:lnSpc>
                <a:spcPct val="100000"/>
              </a:lnSpc>
              <a:spcBef>
                <a:spcPts val="400"/>
              </a:spcBef>
              <a:buClr>
                <a:srgbClr val="A3C145"/>
              </a:buClr>
              <a:buSzPct val="80000"/>
            </a:pPr>
            <a:r>
              <a:rPr lang="en-GB" altLang="ru-RU" sz="2000" b="1" u="sng">
                <a:effectLst>
                  <a:outerShdw blurRad="38100" dist="38100" dir="2700000" algn="tl">
                    <a:srgbClr val="000000"/>
                  </a:outerShdw>
                </a:effectLst>
                <a:latin typeface="Tahoma" panose="020B0604030504040204" pitchFamily="34" charset="0"/>
              </a:rPr>
              <a:t>Недостатки </a:t>
            </a:r>
            <a:r>
              <a:rPr lang="ru-RU" altLang="ru-RU" sz="2000" b="1" u="sng">
                <a:effectLst>
                  <a:outerShdw blurRad="38100" dist="38100" dir="2700000" algn="tl">
                    <a:srgbClr val="000000"/>
                  </a:outerShdw>
                </a:effectLst>
                <a:latin typeface="Tahoma" panose="020B0604030504040204" pitchFamily="34" charset="0"/>
              </a:rPr>
              <a:t>зубчатых</a:t>
            </a:r>
            <a:r>
              <a:rPr lang="en-GB" altLang="ru-RU" sz="2000">
                <a:solidFill>
                  <a:schemeClr val="bg1"/>
                </a:solidFill>
                <a:latin typeface="Tahoma" panose="020B0604030504040204" pitchFamily="34" charset="0"/>
              </a:rPr>
              <a:t> </a:t>
            </a:r>
            <a:r>
              <a:rPr lang="en-GB" altLang="ru-RU" sz="2000" b="1" u="sng">
                <a:effectLst>
                  <a:outerShdw blurRad="38100" dist="38100" dir="2700000" algn="tl">
                    <a:srgbClr val="000000"/>
                  </a:outerShdw>
                </a:effectLst>
                <a:latin typeface="Tahoma" panose="020B0604030504040204" pitchFamily="34" charset="0"/>
              </a:rPr>
              <a:t>передач: </a:t>
            </a:r>
            <a:endParaRPr lang="ru-RU" altLang="ru-RU" sz="2000" b="1" u="sng">
              <a:effectLst>
                <a:outerShdw blurRad="38100" dist="38100" dir="2700000" algn="tl">
                  <a:srgbClr val="000000"/>
                </a:outerShdw>
              </a:effectLst>
              <a:latin typeface="Tahoma" panose="020B0604030504040204" pitchFamily="34" charset="0"/>
            </a:endParaRPr>
          </a:p>
          <a:p>
            <a:pPr algn="just">
              <a:lnSpc>
                <a:spcPct val="100000"/>
              </a:lnSpc>
              <a:spcBef>
                <a:spcPts val="400"/>
              </a:spcBef>
              <a:buClr>
                <a:srgbClr val="A3C145"/>
              </a:buClr>
              <a:buSzPct val="80000"/>
            </a:pPr>
            <a:r>
              <a:rPr lang="ru-RU" altLang="ru-RU" sz="2000">
                <a:solidFill>
                  <a:schemeClr val="bg1"/>
                </a:solidFill>
                <a:effectLst>
                  <a:outerShdw blurRad="38100" dist="38100" dir="2700000" algn="tl">
                    <a:srgbClr val="000000"/>
                  </a:outerShdw>
                </a:effectLst>
              </a:rPr>
              <a:t>1.Сложность изготовления и ремонта (необходимо высокоточное специализированное оборудование). </a:t>
            </a:r>
          </a:p>
          <a:p>
            <a:pPr algn="just">
              <a:lnSpc>
                <a:spcPct val="100000"/>
              </a:lnSpc>
              <a:spcBef>
                <a:spcPts val="400"/>
              </a:spcBef>
              <a:buClr>
                <a:srgbClr val="A3C145"/>
              </a:buClr>
              <a:buSzPct val="80000"/>
            </a:pPr>
            <a:r>
              <a:rPr lang="ru-RU" altLang="ru-RU" sz="2000">
                <a:solidFill>
                  <a:schemeClr val="bg1"/>
                </a:solidFill>
                <a:effectLst>
                  <a:outerShdw blurRad="38100" dist="38100" dir="2700000" algn="tl">
                    <a:srgbClr val="000000"/>
                  </a:outerShdw>
                </a:effectLst>
              </a:rPr>
              <a:t>2. Относительно высокий уровень шума, особенно на больших скоростях. </a:t>
            </a:r>
          </a:p>
          <a:p>
            <a:pPr algn="just">
              <a:lnSpc>
                <a:spcPct val="100000"/>
              </a:lnSpc>
              <a:spcBef>
                <a:spcPts val="400"/>
              </a:spcBef>
              <a:buClr>
                <a:srgbClr val="A3C145"/>
              </a:buClr>
              <a:buSzPct val="80000"/>
            </a:pPr>
            <a:r>
              <a:rPr lang="ru-RU" altLang="ru-RU" sz="2000">
                <a:solidFill>
                  <a:schemeClr val="bg1"/>
                </a:solidFill>
                <a:effectLst>
                  <a:outerShdw blurRad="38100" dist="38100" dir="2700000" algn="tl">
                    <a:srgbClr val="000000"/>
                  </a:outerShdw>
                </a:effectLst>
              </a:rPr>
              <a:t>3. Нерациональное использование зубьев – в работе передачи одновременно участвуют обычно не более двух зубьев каждого из зацепляющихся колёс.</a:t>
            </a:r>
            <a:r>
              <a:rPr lang="ru-RU" altLang="ru-RU">
                <a:solidFill>
                  <a:schemeClr val="bg1"/>
                </a:solidFill>
              </a:rPr>
              <a:t> </a:t>
            </a:r>
            <a:endParaRPr lang="ru-RU" altLang="ru-RU" sz="2000">
              <a:effectLst>
                <a:outerShdw blurRad="38100" dist="38100" dir="2700000" algn="tl">
                  <a:srgbClr val="000000"/>
                </a:outerShdw>
              </a:effectLst>
              <a:latin typeface="Tahoma" panose="020B0604030504040204" pitchFamily="34" charset="0"/>
            </a:endParaRPr>
          </a:p>
          <a:p>
            <a:pPr algn="just">
              <a:lnSpc>
                <a:spcPct val="100000"/>
              </a:lnSpc>
              <a:spcBef>
                <a:spcPts val="400"/>
              </a:spcBef>
              <a:buClr>
                <a:srgbClr val="A3C145"/>
              </a:buClr>
              <a:buSzPct val="80000"/>
            </a:pPr>
            <a:endParaRPr lang="en-GB" altLang="ru-RU" sz="2000">
              <a:solidFill>
                <a:schemeClr val="bg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0" y="139700"/>
            <a:ext cx="8964613" cy="6226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marL="342900" indent="-3429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marL="800100" indent="-3429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marL="1257300" indent="-3429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marL="1714500" indent="-3429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marL="2171700" indent="-3429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628900" indent="-342900"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3086100" indent="-342900"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543300" indent="-342900"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4000500" indent="-342900"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nSpc>
                <a:spcPct val="80000"/>
              </a:lnSpc>
            </a:pPr>
            <a:r>
              <a:rPr lang="ru-RU" altLang="ru-RU" b="1" u="sng">
                <a:solidFill>
                  <a:schemeClr val="bg1"/>
                </a:solidFill>
              </a:rPr>
              <a:t>Классификация зубчатых передач:</a:t>
            </a:r>
            <a:endParaRPr lang="ru-RU" altLang="ru-RU" b="1">
              <a:solidFill>
                <a:schemeClr val="bg1"/>
              </a:solidFill>
            </a:endParaRPr>
          </a:p>
          <a:p>
            <a:pPr>
              <a:lnSpc>
                <a:spcPct val="80000"/>
              </a:lnSpc>
            </a:pPr>
            <a:r>
              <a:rPr lang="ru-RU" altLang="ru-RU" b="1">
                <a:solidFill>
                  <a:schemeClr val="bg1"/>
                </a:solidFill>
              </a:rPr>
              <a:t>1. По величине передаточного числа:</a:t>
            </a:r>
          </a:p>
          <a:p>
            <a:pPr lvl="1">
              <a:lnSpc>
                <a:spcPct val="80000"/>
              </a:lnSpc>
            </a:pPr>
            <a:r>
              <a:rPr lang="ru-RU" altLang="ru-RU" b="1">
                <a:solidFill>
                  <a:schemeClr val="bg1"/>
                </a:solidFill>
              </a:rPr>
              <a:t>1.1. с передаточным числом </a:t>
            </a:r>
            <a:r>
              <a:rPr lang="en-US" altLang="ru-RU" b="1" i="1">
                <a:solidFill>
                  <a:schemeClr val="bg1"/>
                </a:solidFill>
              </a:rPr>
              <a:t>u </a:t>
            </a:r>
            <a:r>
              <a:rPr lang="en-US" altLang="ru-RU" b="1" i="1">
                <a:solidFill>
                  <a:schemeClr val="bg1"/>
                </a:solidFill>
                <a:sym typeface="Symbol" panose="05050102010706020507" pitchFamily="18" charset="2"/>
              </a:rPr>
              <a:t></a:t>
            </a:r>
            <a:r>
              <a:rPr lang="ru-RU" altLang="ru-RU" b="1" i="1">
                <a:solidFill>
                  <a:schemeClr val="bg1"/>
                </a:solidFill>
              </a:rPr>
              <a:t> 1</a:t>
            </a:r>
            <a:r>
              <a:rPr lang="ru-RU" altLang="ru-RU" b="1">
                <a:solidFill>
                  <a:schemeClr val="bg1"/>
                </a:solidFill>
              </a:rPr>
              <a:t> – редуцирующие (редукторы );</a:t>
            </a:r>
          </a:p>
          <a:p>
            <a:pPr lvl="1">
              <a:lnSpc>
                <a:spcPct val="80000"/>
              </a:lnSpc>
            </a:pPr>
            <a:r>
              <a:rPr lang="ru-RU" altLang="ru-RU" b="1">
                <a:solidFill>
                  <a:schemeClr val="bg1"/>
                </a:solidFill>
              </a:rPr>
              <a:t>1.2. с передаточным числом </a:t>
            </a:r>
            <a:r>
              <a:rPr lang="en-US" altLang="ru-RU" b="1" i="1">
                <a:solidFill>
                  <a:schemeClr val="bg1"/>
                </a:solidFill>
              </a:rPr>
              <a:t>u</a:t>
            </a:r>
            <a:r>
              <a:rPr lang="ru-RU" altLang="ru-RU" b="1" i="1">
                <a:solidFill>
                  <a:schemeClr val="bg1"/>
                </a:solidFill>
              </a:rPr>
              <a:t> &lt; 1 </a:t>
            </a:r>
            <a:r>
              <a:rPr lang="ru-RU" altLang="ru-RU" b="1">
                <a:solidFill>
                  <a:schemeClr val="bg1"/>
                </a:solidFill>
              </a:rPr>
              <a:t>– мультиплицирующие (мультипликаторы).</a:t>
            </a:r>
          </a:p>
          <a:p>
            <a:pPr>
              <a:lnSpc>
                <a:spcPct val="80000"/>
              </a:lnSpc>
            </a:pPr>
            <a:r>
              <a:rPr lang="ru-RU" altLang="ru-RU" b="1">
                <a:solidFill>
                  <a:schemeClr val="bg1"/>
                </a:solidFill>
              </a:rPr>
              <a:t> 2. По взаимному расположению валов:</a:t>
            </a:r>
          </a:p>
          <a:p>
            <a:pPr lvl="1">
              <a:lnSpc>
                <a:spcPct val="80000"/>
              </a:lnSpc>
            </a:pPr>
            <a:r>
              <a:rPr lang="ru-RU" altLang="ru-RU" b="1">
                <a:solidFill>
                  <a:schemeClr val="bg1"/>
                </a:solidFill>
              </a:rPr>
              <a:t>2.1. с параллельными валами </a:t>
            </a:r>
            <a:r>
              <a:rPr lang="ru-RU" altLang="ru-RU" b="1">
                <a:solidFill>
                  <a:schemeClr val="bg1"/>
                </a:solidFill>
                <a:sym typeface="Symbol" panose="05050102010706020507" pitchFamily="18" charset="2"/>
              </a:rPr>
              <a:t></a:t>
            </a:r>
            <a:r>
              <a:rPr lang="ru-RU" altLang="ru-RU" b="1">
                <a:solidFill>
                  <a:schemeClr val="bg1"/>
                </a:solidFill>
              </a:rPr>
              <a:t> цилиндрические (рис. 4.1, а…г);</a:t>
            </a:r>
          </a:p>
          <a:p>
            <a:pPr>
              <a:lnSpc>
                <a:spcPct val="80000"/>
              </a:lnSpc>
            </a:pPr>
            <a:r>
              <a:rPr lang="ru-RU" altLang="ru-RU" b="1">
                <a:solidFill>
                  <a:schemeClr val="bg1"/>
                </a:solidFill>
              </a:rPr>
              <a:t>2.2. с пересекающимися осями валов - конические (конические передачи с углом 90</a:t>
            </a:r>
            <a:r>
              <a:rPr lang="ru-RU" altLang="ru-RU" b="1">
                <a:solidFill>
                  <a:schemeClr val="bg1"/>
                </a:solidFill>
                <a:sym typeface="Symbol" panose="05050102010706020507" pitchFamily="18" charset="2"/>
              </a:rPr>
              <a:t></a:t>
            </a:r>
            <a:r>
              <a:rPr lang="ru-RU" altLang="ru-RU" b="1">
                <a:solidFill>
                  <a:schemeClr val="bg1"/>
                </a:solidFill>
              </a:rPr>
              <a:t> между осями валов называют ортогональными; рис. 4.1, д…ж);</a:t>
            </a:r>
          </a:p>
          <a:p>
            <a:pPr>
              <a:lnSpc>
                <a:spcPct val="80000"/>
              </a:lnSpc>
            </a:pPr>
            <a:r>
              <a:rPr lang="ru-RU" altLang="ru-RU" b="1">
                <a:solidFill>
                  <a:schemeClr val="bg1"/>
                </a:solidFill>
              </a:rPr>
              <a:t>2.3. с перекрещивающимися осями валов - червячные, винтовые (рис. 4.1, и), гипоидные (рис. 4.1, з);</a:t>
            </a:r>
          </a:p>
          <a:p>
            <a:pPr>
              <a:lnSpc>
                <a:spcPct val="80000"/>
              </a:lnSpc>
            </a:pPr>
            <a:r>
              <a:rPr lang="ru-RU" altLang="ru-RU" b="1">
                <a:solidFill>
                  <a:schemeClr val="bg1"/>
                </a:solidFill>
              </a:rPr>
              <a:t>2.4. с преобразованием движения – реечные (рис. 4.1, к).</a:t>
            </a:r>
          </a:p>
          <a:p>
            <a:pPr>
              <a:lnSpc>
                <a:spcPct val="80000"/>
              </a:lnSpc>
            </a:pPr>
            <a:r>
              <a:rPr lang="ru-RU" altLang="ru-RU" b="1">
                <a:solidFill>
                  <a:schemeClr val="bg1"/>
                </a:solidFill>
              </a:rPr>
              <a:t>3.  По расположению зубьев относительно образующей поверхности колеса:</a:t>
            </a:r>
          </a:p>
          <a:p>
            <a:pPr>
              <a:lnSpc>
                <a:spcPct val="80000"/>
              </a:lnSpc>
            </a:pPr>
            <a:r>
              <a:rPr lang="ru-RU" altLang="ru-RU" b="1">
                <a:solidFill>
                  <a:schemeClr val="bg1"/>
                </a:solidFill>
              </a:rPr>
              <a:t>3.1. прямозубые - продольная ось зуба параллельна образующей поверхности колеса (рис. 4.1, а, г, д, к);</a:t>
            </a:r>
          </a:p>
          <a:p>
            <a:pPr>
              <a:lnSpc>
                <a:spcPct val="80000"/>
              </a:lnSpc>
            </a:pPr>
            <a:r>
              <a:rPr lang="ru-RU" altLang="ru-RU" b="1">
                <a:solidFill>
                  <a:schemeClr val="bg1"/>
                </a:solidFill>
              </a:rPr>
              <a:t>3.2. косозубые - продольная ось зуба направлена под углом к образующей поверхности колеса (рис. 4.1, б, е, и);</a:t>
            </a:r>
          </a:p>
          <a:p>
            <a:pPr>
              <a:lnSpc>
                <a:spcPct val="80000"/>
              </a:lnSpc>
            </a:pPr>
            <a:r>
              <a:rPr lang="ru-RU" altLang="ru-RU" b="1">
                <a:solidFill>
                  <a:schemeClr val="bg1"/>
                </a:solidFill>
              </a:rPr>
              <a:t>3.3. шевронные - зуб выполнен в форме двух косозубых колес со встречным наклоном осей зубьев (рис. 4.1, в);</a:t>
            </a:r>
          </a:p>
          <a:p>
            <a:pPr>
              <a:lnSpc>
                <a:spcPct val="80000"/>
              </a:lnSpc>
            </a:pPr>
            <a:r>
              <a:rPr lang="ru-RU" altLang="ru-RU" b="1">
                <a:solidFill>
                  <a:schemeClr val="bg1"/>
                </a:solidFill>
              </a:rPr>
              <a:t>3.4. с круговым зубом - ось зуба выполнена по окружности относительно образующей поверхности колеса (рис. 4.1, ж, з).</a:t>
            </a:r>
          </a:p>
          <a:p>
            <a:pPr>
              <a:lnSpc>
                <a:spcPct val="80000"/>
              </a:lnSpc>
            </a:pPr>
            <a:r>
              <a:rPr lang="ru-RU" altLang="ru-RU" b="1">
                <a:solidFill>
                  <a:schemeClr val="bg1"/>
                </a:solidFill>
              </a:rPr>
              <a:t>4.  По форме зацепляющихся звеньев:</a:t>
            </a:r>
          </a:p>
          <a:p>
            <a:pPr>
              <a:lnSpc>
                <a:spcPct val="80000"/>
              </a:lnSpc>
            </a:pPr>
            <a:r>
              <a:rPr lang="ru-RU" altLang="ru-RU" b="1">
                <a:solidFill>
                  <a:schemeClr val="bg1"/>
                </a:solidFill>
              </a:rPr>
              <a:t>4.1. с внешним зацеплением - зубья направлены своими вершинами от оси вращения колеса (рис. 4.1, а…в);</a:t>
            </a:r>
          </a:p>
          <a:p>
            <a:pPr>
              <a:lnSpc>
                <a:spcPct val="80000"/>
              </a:lnSpc>
            </a:pPr>
            <a:r>
              <a:rPr lang="ru-RU" altLang="ru-RU" b="1">
                <a:solidFill>
                  <a:schemeClr val="bg1"/>
                </a:solidFill>
              </a:rPr>
              <a:t>4.2. с внутренним зацеплением - зубья одного из зацепляющихся колес направлены своими вершинами к оси вращения колеса (рис. 4.1, г);</a:t>
            </a:r>
          </a:p>
          <a:p>
            <a:pPr>
              <a:lnSpc>
                <a:spcPct val="80000"/>
              </a:lnSpc>
            </a:pPr>
            <a:r>
              <a:rPr lang="ru-RU" altLang="ru-RU" b="1">
                <a:solidFill>
                  <a:schemeClr val="bg1"/>
                </a:solidFill>
              </a:rPr>
              <a:t>4.3. реечное зацепление - одно из колес заменено прямолинейной зубчатой рейкой (рис. 4.1, к);</a:t>
            </a:r>
          </a:p>
          <a:p>
            <a:pPr>
              <a:lnSpc>
                <a:spcPct val="80000"/>
              </a:lnSpc>
            </a:pPr>
            <a:r>
              <a:rPr lang="ru-RU" altLang="ru-RU" b="1">
                <a:solidFill>
                  <a:schemeClr val="bg1"/>
                </a:solidFill>
              </a:rPr>
              <a:t>4.4. с некруглыми колесами.</a:t>
            </a:r>
          </a:p>
        </p:txBody>
      </p:sp>
      <p:sp>
        <p:nvSpPr>
          <p:cNvPr id="13314" name="Text Box 2"/>
          <p:cNvSpPr txBox="1">
            <a:spLocks noChangeArrowheads="1"/>
          </p:cNvSpPr>
          <p:nvPr/>
        </p:nvSpPr>
        <p:spPr bwMode="auto">
          <a:xfrm>
            <a:off x="4787900" y="404813"/>
            <a:ext cx="3960813"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13318" name="Rectangle 6"/>
          <p:cNvSpPr>
            <a:spLocks noChangeArrowheads="1"/>
          </p:cNvSpPr>
          <p:nvPr/>
        </p:nvSpPr>
        <p:spPr bwMode="auto">
          <a:xfrm>
            <a:off x="3205163" y="1657350"/>
            <a:ext cx="26797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body" idx="1"/>
          </p:nvPr>
        </p:nvSpPr>
        <p:spPr>
          <a:xfrm>
            <a:off x="0" y="0"/>
            <a:ext cx="9144000" cy="6858000"/>
          </a:xfrm>
        </p:spPr>
        <p:txBody>
          <a:bodyPr/>
          <a:lstStyle/>
          <a:p>
            <a:pPr>
              <a:lnSpc>
                <a:spcPct val="90000"/>
              </a:lnSpc>
              <a:spcBef>
                <a:spcPct val="0"/>
              </a:spcBef>
              <a:buFont typeface="Arial" panose="020B0604020202020204" pitchFamily="34" charset="0"/>
              <a:buNone/>
            </a:pPr>
            <a:r>
              <a:rPr lang="ru-RU" altLang="ru-RU" sz="1800" b="1">
                <a:solidFill>
                  <a:schemeClr val="bg1"/>
                </a:solidFill>
              </a:rPr>
              <a:t>5.  По форме рабочего профиля зуба:</a:t>
            </a:r>
          </a:p>
          <a:p>
            <a:pPr>
              <a:lnSpc>
                <a:spcPct val="90000"/>
              </a:lnSpc>
              <a:spcBef>
                <a:spcPct val="0"/>
              </a:spcBef>
              <a:buFont typeface="Arial" panose="020B0604020202020204" pitchFamily="34" charset="0"/>
              <a:buNone/>
            </a:pPr>
            <a:r>
              <a:rPr lang="ru-RU" altLang="ru-RU" sz="1800" b="1">
                <a:solidFill>
                  <a:schemeClr val="bg1"/>
                </a:solidFill>
              </a:rPr>
              <a:t>5.1. эвольвентные - рабочий профиль зуба очерчен по эвольвенте круга (линия описываемая точкой прямой, катящейся без скольжения по окружности);</a:t>
            </a:r>
          </a:p>
          <a:p>
            <a:pPr>
              <a:lnSpc>
                <a:spcPct val="90000"/>
              </a:lnSpc>
              <a:spcBef>
                <a:spcPct val="0"/>
              </a:spcBef>
              <a:buFont typeface="Arial" panose="020B0604020202020204" pitchFamily="34" charset="0"/>
              <a:buNone/>
            </a:pPr>
            <a:r>
              <a:rPr lang="ru-RU" altLang="ru-RU" sz="1800" b="1">
                <a:solidFill>
                  <a:schemeClr val="bg1"/>
                </a:solidFill>
              </a:rPr>
              <a:t>5.2. циклоидальные - рабочий профиль зуба очерчен по круговой циклоиде (линия описываемая точкой окружности, катящейся без скольжения по другой окружности);</a:t>
            </a:r>
          </a:p>
          <a:p>
            <a:pPr>
              <a:lnSpc>
                <a:spcPct val="90000"/>
              </a:lnSpc>
              <a:spcBef>
                <a:spcPct val="0"/>
              </a:spcBef>
              <a:buFont typeface="Arial" panose="020B0604020202020204" pitchFamily="34" charset="0"/>
              <a:buNone/>
            </a:pPr>
            <a:r>
              <a:rPr lang="ru-RU" altLang="ru-RU" sz="1800" b="1">
                <a:solidFill>
                  <a:schemeClr val="bg1"/>
                </a:solidFill>
              </a:rPr>
              <a:t>5.3. цевочное (разновидность циклоидального) – зубья одного из зацепляющихся колес заменены цилиндрическими пальцами – цевками;</a:t>
            </a:r>
          </a:p>
          <a:p>
            <a:pPr>
              <a:lnSpc>
                <a:spcPct val="90000"/>
              </a:lnSpc>
              <a:spcBef>
                <a:spcPct val="0"/>
              </a:spcBef>
              <a:buFont typeface="Arial" panose="020B0604020202020204" pitchFamily="34" charset="0"/>
              <a:buNone/>
            </a:pPr>
            <a:r>
              <a:rPr lang="ru-RU" altLang="ru-RU" sz="1800" b="1">
                <a:solidFill>
                  <a:schemeClr val="bg1"/>
                </a:solidFill>
              </a:rPr>
              <a:t>5.4. с круговым профилем зуба (зацепление Новикова) – рабочие профили зубьев образованы дугами окружности практически одинаковых радиусов.</a:t>
            </a:r>
          </a:p>
          <a:p>
            <a:pPr>
              <a:lnSpc>
                <a:spcPct val="90000"/>
              </a:lnSpc>
              <a:spcBef>
                <a:spcPct val="0"/>
              </a:spcBef>
              <a:buFont typeface="Arial" panose="020B0604020202020204" pitchFamily="34" charset="0"/>
              <a:buNone/>
            </a:pPr>
            <a:r>
              <a:rPr lang="ru-RU" altLang="ru-RU" sz="1800" b="1">
                <a:solidFill>
                  <a:schemeClr val="bg1"/>
                </a:solidFill>
              </a:rPr>
              <a:t>6.  По относительной подвижности геометрических осей зубчатых колес:</a:t>
            </a:r>
          </a:p>
          <a:p>
            <a:pPr>
              <a:lnSpc>
                <a:spcPct val="90000"/>
              </a:lnSpc>
              <a:spcBef>
                <a:spcPct val="0"/>
              </a:spcBef>
              <a:buFont typeface="Arial" panose="020B0604020202020204" pitchFamily="34" charset="0"/>
              <a:buNone/>
            </a:pPr>
            <a:r>
              <a:rPr lang="ru-RU" altLang="ru-RU" sz="1800" b="1">
                <a:solidFill>
                  <a:schemeClr val="bg1"/>
                </a:solidFill>
              </a:rPr>
              <a:t>6.1. с неподвижными осями колес - рядовые передачи (рис. 4.1);</a:t>
            </a:r>
          </a:p>
          <a:p>
            <a:pPr>
              <a:lnSpc>
                <a:spcPct val="90000"/>
              </a:lnSpc>
              <a:spcBef>
                <a:spcPct val="0"/>
              </a:spcBef>
              <a:buFont typeface="Arial" panose="020B0604020202020204" pitchFamily="34" charset="0"/>
              <a:buNone/>
            </a:pPr>
            <a:r>
              <a:rPr lang="ru-RU" altLang="ru-RU" sz="1800" b="1">
                <a:solidFill>
                  <a:schemeClr val="bg1"/>
                </a:solidFill>
              </a:rPr>
              <a:t>6.2. с подвижными осями некоторых колес - планетарные передачи.</a:t>
            </a:r>
          </a:p>
          <a:p>
            <a:pPr>
              <a:lnSpc>
                <a:spcPct val="90000"/>
              </a:lnSpc>
              <a:spcBef>
                <a:spcPct val="0"/>
              </a:spcBef>
              <a:buFont typeface="Arial" panose="020B0604020202020204" pitchFamily="34" charset="0"/>
              <a:buNone/>
            </a:pPr>
            <a:r>
              <a:rPr lang="ru-RU" altLang="ru-RU" sz="1800" b="1">
                <a:solidFill>
                  <a:schemeClr val="bg1"/>
                </a:solidFill>
              </a:rPr>
              <a:t>7.  По жесткости зубчатого венца колес, входящих в зацепление:</a:t>
            </a:r>
          </a:p>
          <a:p>
            <a:pPr>
              <a:lnSpc>
                <a:spcPct val="90000"/>
              </a:lnSpc>
              <a:spcBef>
                <a:spcPct val="0"/>
              </a:spcBef>
              <a:buFont typeface="Arial" panose="020B0604020202020204" pitchFamily="34" charset="0"/>
              <a:buNone/>
            </a:pPr>
            <a:r>
              <a:rPr lang="ru-RU" altLang="ru-RU" sz="1800" b="1">
                <a:solidFill>
                  <a:schemeClr val="bg1"/>
                </a:solidFill>
              </a:rPr>
              <a:t>7.1. с колесами неизменяемой формы (с жестким венцом);</a:t>
            </a:r>
          </a:p>
          <a:p>
            <a:pPr>
              <a:lnSpc>
                <a:spcPct val="90000"/>
              </a:lnSpc>
              <a:spcBef>
                <a:spcPct val="0"/>
              </a:spcBef>
              <a:buFont typeface="Arial" panose="020B0604020202020204" pitchFamily="34" charset="0"/>
              <a:buNone/>
            </a:pPr>
            <a:r>
              <a:rPr lang="ru-RU" altLang="ru-RU" sz="1800" b="1">
                <a:solidFill>
                  <a:schemeClr val="bg1"/>
                </a:solidFill>
              </a:rPr>
              <a:t>7.2. включающая колеса с венцом изменяющейся формы (гибким).</a:t>
            </a:r>
          </a:p>
          <a:p>
            <a:pPr>
              <a:lnSpc>
                <a:spcPct val="90000"/>
              </a:lnSpc>
              <a:spcBef>
                <a:spcPct val="0"/>
              </a:spcBef>
              <a:buFont typeface="Arial" panose="020B0604020202020204" pitchFamily="34" charset="0"/>
              <a:buNone/>
            </a:pPr>
            <a:r>
              <a:rPr lang="ru-RU" altLang="ru-RU" sz="1800" b="1">
                <a:solidFill>
                  <a:schemeClr val="bg1"/>
                </a:solidFill>
              </a:rPr>
              <a:t>8.  По окружной (тангенциальной) скорости зубьев:</a:t>
            </a:r>
          </a:p>
          <a:p>
            <a:pPr>
              <a:lnSpc>
                <a:spcPct val="90000"/>
              </a:lnSpc>
              <a:spcBef>
                <a:spcPct val="0"/>
              </a:spcBef>
              <a:buFont typeface="Arial" panose="020B0604020202020204" pitchFamily="34" charset="0"/>
              <a:buNone/>
            </a:pPr>
            <a:r>
              <a:rPr lang="ru-RU" altLang="ru-RU" sz="1800" b="1">
                <a:solidFill>
                  <a:schemeClr val="bg1"/>
                </a:solidFill>
              </a:rPr>
              <a:t>8.1. тихоходные (</a:t>
            </a:r>
            <a:r>
              <a:rPr lang="en-US" altLang="ru-RU" sz="1800" b="1">
                <a:solidFill>
                  <a:schemeClr val="bg1"/>
                </a:solidFill>
              </a:rPr>
              <a:t>V</a:t>
            </a:r>
            <a:r>
              <a:rPr lang="ru-RU" altLang="ru-RU" sz="1800" b="1">
                <a:solidFill>
                  <a:schemeClr val="bg1"/>
                </a:solidFill>
              </a:rPr>
              <a:t>з &lt; 3 м/с);</a:t>
            </a:r>
          </a:p>
          <a:p>
            <a:pPr>
              <a:lnSpc>
                <a:spcPct val="90000"/>
              </a:lnSpc>
              <a:spcBef>
                <a:spcPct val="0"/>
              </a:spcBef>
              <a:buFont typeface="Arial" panose="020B0604020202020204" pitchFamily="34" charset="0"/>
              <a:buNone/>
            </a:pPr>
            <a:r>
              <a:rPr lang="ru-RU" altLang="ru-RU" sz="1800" b="1">
                <a:solidFill>
                  <a:schemeClr val="bg1"/>
                </a:solidFill>
              </a:rPr>
              <a:t>8.2. среднескоростные (3&lt; </a:t>
            </a:r>
            <a:r>
              <a:rPr lang="en-US" altLang="ru-RU" sz="1800" b="1">
                <a:solidFill>
                  <a:schemeClr val="bg1"/>
                </a:solidFill>
              </a:rPr>
              <a:t>V</a:t>
            </a:r>
            <a:r>
              <a:rPr lang="ru-RU" altLang="ru-RU" sz="1800" b="1">
                <a:solidFill>
                  <a:schemeClr val="bg1"/>
                </a:solidFill>
              </a:rPr>
              <a:t>з &lt; 15 м/с);</a:t>
            </a:r>
          </a:p>
          <a:p>
            <a:pPr>
              <a:lnSpc>
                <a:spcPct val="90000"/>
              </a:lnSpc>
              <a:spcBef>
                <a:spcPct val="0"/>
              </a:spcBef>
              <a:buFont typeface="Arial" panose="020B0604020202020204" pitchFamily="34" charset="0"/>
              <a:buNone/>
            </a:pPr>
            <a:r>
              <a:rPr lang="ru-RU" altLang="ru-RU" sz="1800" b="1">
                <a:solidFill>
                  <a:schemeClr val="bg1"/>
                </a:solidFill>
              </a:rPr>
              <a:t>8.3. быстроходные (</a:t>
            </a:r>
            <a:r>
              <a:rPr lang="en-US" altLang="ru-RU" sz="1800" b="1">
                <a:solidFill>
                  <a:schemeClr val="bg1"/>
                </a:solidFill>
              </a:rPr>
              <a:t>V</a:t>
            </a:r>
            <a:r>
              <a:rPr lang="ru-RU" altLang="ru-RU" sz="1800" b="1">
                <a:solidFill>
                  <a:schemeClr val="bg1"/>
                </a:solidFill>
              </a:rPr>
              <a:t>з &gt; 15 м/с).</a:t>
            </a:r>
          </a:p>
          <a:p>
            <a:pPr>
              <a:lnSpc>
                <a:spcPct val="90000"/>
              </a:lnSpc>
              <a:spcBef>
                <a:spcPct val="0"/>
              </a:spcBef>
              <a:buFont typeface="Arial" panose="020B0604020202020204" pitchFamily="34" charset="0"/>
              <a:buNone/>
            </a:pPr>
            <a:r>
              <a:rPr lang="ru-RU" altLang="ru-RU" sz="1800" b="1">
                <a:solidFill>
                  <a:schemeClr val="bg1"/>
                </a:solidFill>
              </a:rPr>
              <a:t>9.  По конструктивному исполнению:</a:t>
            </a:r>
          </a:p>
          <a:p>
            <a:pPr>
              <a:lnSpc>
                <a:spcPct val="90000"/>
              </a:lnSpc>
              <a:spcBef>
                <a:spcPct val="0"/>
              </a:spcBef>
              <a:buFont typeface="Arial" panose="020B0604020202020204" pitchFamily="34" charset="0"/>
              <a:buNone/>
            </a:pPr>
            <a:r>
              <a:rPr lang="ru-RU" altLang="ru-RU" sz="1800" b="1">
                <a:solidFill>
                  <a:schemeClr val="bg1"/>
                </a:solidFill>
              </a:rPr>
              <a:t>9.1. открытые (бескорпусные);</a:t>
            </a:r>
          </a:p>
          <a:p>
            <a:pPr>
              <a:lnSpc>
                <a:spcPct val="90000"/>
              </a:lnSpc>
              <a:spcBef>
                <a:spcPct val="0"/>
              </a:spcBef>
              <a:buFont typeface="Arial" panose="020B0604020202020204" pitchFamily="34" charset="0"/>
              <a:buNone/>
            </a:pPr>
            <a:r>
              <a:rPr lang="ru-RU" altLang="ru-RU" sz="1800" b="1">
                <a:solidFill>
                  <a:schemeClr val="bg1"/>
                </a:solidFill>
              </a:rPr>
              <a:t>9.2. закрытые (корпусные).</a:t>
            </a:r>
            <a:endParaRPr lang="en-GB" altLang="ru-RU" sz="1800" b="1">
              <a:solidFill>
                <a:schemeClr val="bg1"/>
              </a:solidFill>
            </a:endParaRPr>
          </a:p>
          <a:p>
            <a:pPr>
              <a:lnSpc>
                <a:spcPct val="74000"/>
              </a:lnSpc>
              <a:buFont typeface="Arial" panose="020B0604020202020204" pitchFamily="34" charset="0"/>
              <a:buNone/>
            </a:pPr>
            <a:endParaRPr lang="ru-RU" altLang="ru-RU" sz="1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0" y="0"/>
            <a:ext cx="9144000" cy="685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indent="3365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marL="800100" indent="-3429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marL="1257300" indent="-3429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marL="1714500" indent="-3429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marL="2171700" indent="-3429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628900" indent="-342900"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3086100" indent="-342900"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543300" indent="-342900"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4000500" indent="-342900" defTabSz="449263" fontAlgn="base">
              <a:lnSpc>
                <a:spcPct val="87000"/>
              </a:lnSpc>
              <a:spcBef>
                <a:spcPct val="0"/>
              </a:spcBef>
              <a:spcAft>
                <a:spcPct val="0"/>
              </a:spcAft>
              <a:buClr>
                <a:srgbClr val="FFFFFF"/>
              </a:buClr>
              <a:buSzPct val="100000"/>
              <a:buFont typeface="Arial" panose="020B0604020202020204" pitchFamily="34"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r>
              <a:rPr lang="ru-RU" altLang="ru-RU" u="sng">
                <a:solidFill>
                  <a:schemeClr val="bg1"/>
                </a:solidFill>
                <a:effectLst>
                  <a:outerShdw blurRad="38100" dist="38100" dir="2700000" algn="tl">
                    <a:srgbClr val="000000"/>
                  </a:outerShdw>
                </a:effectLst>
              </a:rPr>
              <a:t>Конструктивные (геометрические) параметры цилиндрических ЗП</a:t>
            </a:r>
            <a:r>
              <a:rPr lang="ru-RU" altLang="ru-RU">
                <a:solidFill>
                  <a:schemeClr val="bg1"/>
                </a:solidFill>
                <a:effectLst>
                  <a:outerShdw blurRad="38100" dist="38100" dir="2700000" algn="tl">
                    <a:srgbClr val="000000"/>
                  </a:outerShdw>
                </a:effectLst>
              </a:rPr>
              <a:t>: </a:t>
            </a:r>
            <a:endParaRPr lang="ru-RU" altLang="ru-RU" b="1">
              <a:solidFill>
                <a:schemeClr val="bg1"/>
              </a:solidFill>
              <a:effectLst>
                <a:outerShdw blurRad="38100" dist="38100" dir="2700000" algn="tl">
                  <a:srgbClr val="000000"/>
                </a:outerShdw>
              </a:effectLst>
            </a:endParaRPr>
          </a:p>
          <a:p>
            <a:pPr algn="just"/>
            <a:r>
              <a:rPr lang="ru-RU" altLang="ru-RU" b="1">
                <a:solidFill>
                  <a:schemeClr val="bg1"/>
                </a:solidFill>
                <a:effectLst>
                  <a:outerShdw blurRad="38100" dist="38100" dir="2700000" algn="tl">
                    <a:srgbClr val="000000"/>
                  </a:outerShdw>
                </a:effectLst>
              </a:rPr>
              <a:t>Межосевое</a:t>
            </a:r>
            <a:r>
              <a:rPr lang="ru-RU" altLang="ru-RU">
                <a:solidFill>
                  <a:schemeClr val="bg1"/>
                </a:solidFill>
                <a:effectLst>
                  <a:outerShdw blurRad="38100" dist="38100" dir="2700000" algn="tl">
                    <a:srgbClr val="000000"/>
                  </a:outerShdw>
                </a:effectLst>
              </a:rPr>
              <a:t> </a:t>
            </a:r>
            <a:r>
              <a:rPr lang="ru-RU" altLang="ru-RU" b="1">
                <a:solidFill>
                  <a:schemeClr val="bg1"/>
                </a:solidFill>
                <a:effectLst>
                  <a:outerShdw blurRad="38100" dist="38100" dir="2700000" algn="tl">
                    <a:srgbClr val="000000"/>
                  </a:outerShdw>
                </a:effectLst>
              </a:rPr>
              <a:t>расстояние</a:t>
            </a:r>
            <a:r>
              <a:rPr lang="ru-RU" altLang="ru-RU">
                <a:solidFill>
                  <a:schemeClr val="bg1"/>
                </a:solidFill>
                <a:effectLst>
                  <a:outerShdw blurRad="38100" dist="38100" dir="2700000" algn="tl">
                    <a:srgbClr val="000000"/>
                  </a:outerShdw>
                </a:effectLst>
              </a:rPr>
              <a:t> </a:t>
            </a:r>
            <a:r>
              <a:rPr lang="en-US" altLang="ru-RU" b="1" i="1">
                <a:solidFill>
                  <a:schemeClr val="bg1"/>
                </a:solidFill>
                <a:effectLst>
                  <a:outerShdw blurRad="38100" dist="38100" dir="2700000" algn="tl">
                    <a:srgbClr val="000000"/>
                  </a:outerShdw>
                </a:effectLst>
                <a:latin typeface="Times New Roman" panose="02020603050405020304" pitchFamily="18" charset="0"/>
              </a:rPr>
              <a:t>a</a:t>
            </a:r>
            <a:r>
              <a:rPr lang="en-US" altLang="ru-RU" b="1" i="1" baseline="-25000">
                <a:solidFill>
                  <a:schemeClr val="bg1"/>
                </a:solidFill>
                <a:effectLst>
                  <a:outerShdw blurRad="38100" dist="38100" dir="2700000" algn="tl">
                    <a:srgbClr val="000000"/>
                  </a:outerShdw>
                </a:effectLst>
                <a:latin typeface="Times New Roman" panose="02020603050405020304" pitchFamily="18" charset="0"/>
              </a:rPr>
              <a:t>w</a:t>
            </a:r>
            <a:r>
              <a:rPr lang="ru-RU" altLang="ru-RU">
                <a:solidFill>
                  <a:schemeClr val="bg1"/>
                </a:solidFill>
                <a:effectLst>
                  <a:outerShdw blurRad="38100" dist="38100" dir="2700000" algn="tl">
                    <a:srgbClr val="000000"/>
                  </a:outerShdw>
                </a:effectLst>
              </a:rPr>
              <a:t> – расстояние между геометрическими осями валов, на которых закреплены шестерня и зубчатое колесо. </a:t>
            </a:r>
            <a:endParaRPr lang="ru-RU" altLang="ru-RU" b="1">
              <a:solidFill>
                <a:schemeClr val="bg1"/>
              </a:solidFill>
              <a:effectLst>
                <a:outerShdw blurRad="38100" dist="38100" dir="2700000" algn="tl">
                  <a:srgbClr val="000000"/>
                </a:outerShdw>
              </a:effectLst>
            </a:endParaRPr>
          </a:p>
          <a:p>
            <a:pPr algn="just"/>
            <a:r>
              <a:rPr lang="ru-RU" altLang="ru-RU" b="1">
                <a:solidFill>
                  <a:schemeClr val="bg1"/>
                </a:solidFill>
                <a:effectLst>
                  <a:outerShdw blurRad="38100" dist="38100" dir="2700000" algn="tl">
                    <a:srgbClr val="000000"/>
                  </a:outerShdw>
                </a:effectLst>
              </a:rPr>
              <a:t>Диаметры начальных цилиндров (окружностей)</a:t>
            </a:r>
            <a:r>
              <a:rPr lang="ru-RU" altLang="ru-RU">
                <a:solidFill>
                  <a:schemeClr val="bg1"/>
                </a:solidFill>
                <a:effectLst>
                  <a:outerShdw blurRad="38100" dist="38100" dir="2700000" algn="tl">
                    <a:srgbClr val="000000"/>
                  </a:outerShdw>
                </a:effectLst>
              </a:rPr>
              <a:t> </a:t>
            </a:r>
            <a:r>
              <a:rPr lang="en-US" altLang="ru-RU" b="1" i="1">
                <a:solidFill>
                  <a:schemeClr val="bg1"/>
                </a:solidFill>
                <a:effectLst>
                  <a:outerShdw blurRad="38100" dist="38100" dir="2700000" algn="tl">
                    <a:srgbClr val="000000"/>
                  </a:outerShdw>
                </a:effectLst>
                <a:latin typeface="Times New Roman" panose="02020603050405020304" pitchFamily="18" charset="0"/>
              </a:rPr>
              <a:t>d</a:t>
            </a:r>
            <a:r>
              <a:rPr lang="en-US" altLang="ru-RU" b="1" i="1" baseline="-25000">
                <a:solidFill>
                  <a:schemeClr val="bg1"/>
                </a:solidFill>
                <a:effectLst>
                  <a:outerShdw blurRad="38100" dist="38100" dir="2700000" algn="tl">
                    <a:srgbClr val="000000"/>
                  </a:outerShdw>
                </a:effectLst>
                <a:latin typeface="Times New Roman" panose="02020603050405020304" pitchFamily="18" charset="0"/>
              </a:rPr>
              <a:t>w</a:t>
            </a:r>
            <a:r>
              <a:rPr lang="ru-RU" altLang="ru-RU" b="1" i="1" baseline="-25000">
                <a:solidFill>
                  <a:schemeClr val="bg1"/>
                </a:solidFill>
                <a:effectLst>
                  <a:outerShdw blurRad="38100" dist="38100" dir="2700000" algn="tl">
                    <a:srgbClr val="000000"/>
                  </a:outerShdw>
                </a:effectLst>
                <a:latin typeface="Times New Roman" panose="02020603050405020304" pitchFamily="18" charset="0"/>
              </a:rPr>
              <a:t>1</a:t>
            </a:r>
            <a:r>
              <a:rPr lang="ru-RU" altLang="ru-RU">
                <a:solidFill>
                  <a:schemeClr val="bg1"/>
                </a:solidFill>
                <a:effectLst>
                  <a:outerShdw blurRad="38100" dist="38100" dir="2700000" algn="tl">
                    <a:srgbClr val="000000"/>
                  </a:outerShdw>
                </a:effectLst>
              </a:rPr>
              <a:t> и </a:t>
            </a:r>
            <a:r>
              <a:rPr lang="en-US" altLang="ru-RU" b="1" i="1">
                <a:solidFill>
                  <a:schemeClr val="bg1"/>
                </a:solidFill>
                <a:effectLst>
                  <a:outerShdw blurRad="38100" dist="38100" dir="2700000" algn="tl">
                    <a:srgbClr val="000000"/>
                  </a:outerShdw>
                </a:effectLst>
                <a:latin typeface="Times New Roman" panose="02020603050405020304" pitchFamily="18" charset="0"/>
              </a:rPr>
              <a:t>d</a:t>
            </a:r>
            <a:r>
              <a:rPr lang="en-US" altLang="ru-RU" b="1" i="1" baseline="-25000">
                <a:solidFill>
                  <a:schemeClr val="bg1"/>
                </a:solidFill>
                <a:effectLst>
                  <a:outerShdw blurRad="38100" dist="38100" dir="2700000" algn="tl">
                    <a:srgbClr val="000000"/>
                  </a:outerShdw>
                </a:effectLst>
                <a:latin typeface="Times New Roman" panose="02020603050405020304" pitchFamily="18" charset="0"/>
              </a:rPr>
              <a:t>w</a:t>
            </a:r>
            <a:r>
              <a:rPr lang="ru-RU" altLang="ru-RU" b="1" i="1" baseline="-25000">
                <a:solidFill>
                  <a:schemeClr val="bg1"/>
                </a:solidFill>
                <a:effectLst>
                  <a:outerShdw blurRad="38100" dist="38100" dir="2700000" algn="tl">
                    <a:srgbClr val="000000"/>
                  </a:outerShdw>
                </a:effectLst>
                <a:latin typeface="Times New Roman" panose="02020603050405020304" pitchFamily="18" charset="0"/>
              </a:rPr>
              <a:t>2</a:t>
            </a:r>
            <a:r>
              <a:rPr lang="ru-RU" altLang="ru-RU">
                <a:solidFill>
                  <a:schemeClr val="bg1"/>
                </a:solidFill>
                <a:effectLst>
                  <a:outerShdw blurRad="38100" dist="38100" dir="2700000" algn="tl">
                    <a:srgbClr val="000000"/>
                  </a:outerShdw>
                </a:effectLst>
              </a:rPr>
              <a:t> зацепляющихся зубчатых колес – диаметры мнимых цилиндров, которые в процессе работы передачи обкатываются один по другому без проскальзывания. При изменении межосевого расстояния передачи меняются и диаметры начальных цилиндров (окружностей)</a:t>
            </a:r>
            <a:r>
              <a:rPr lang="ru-RU" altLang="ru-RU" i="1">
                <a:solidFill>
                  <a:schemeClr val="bg1"/>
                </a:solidFill>
                <a:effectLst>
                  <a:outerShdw blurRad="38100" dist="38100" dir="2700000" algn="tl">
                    <a:srgbClr val="000000"/>
                  </a:outerShdw>
                </a:effectLst>
              </a:rPr>
              <a:t>. У отдельно взятого колеса диаметра начального цилиндра (окружности) не существует</a:t>
            </a:r>
            <a:r>
              <a:rPr lang="ru-RU" altLang="ru-RU">
                <a:solidFill>
                  <a:schemeClr val="bg1"/>
                </a:solidFill>
                <a:effectLst>
                  <a:outerShdw blurRad="38100" dist="38100" dir="2700000" algn="tl">
                    <a:srgbClr val="000000"/>
                  </a:outerShdw>
                </a:effectLst>
              </a:rPr>
              <a:t>.</a:t>
            </a:r>
          </a:p>
          <a:p>
            <a:pPr algn="just"/>
            <a:r>
              <a:rPr lang="ru-RU" altLang="ru-RU">
                <a:solidFill>
                  <a:schemeClr val="bg1"/>
                </a:solidFill>
                <a:effectLst>
                  <a:outerShdw blurRad="38100" dist="38100" dir="2700000" algn="tl">
                    <a:srgbClr val="000000"/>
                  </a:outerShdw>
                </a:effectLst>
              </a:rPr>
              <a:t>Эти параметры передачи связаны между собой простым соотношением</a:t>
            </a:r>
          </a:p>
          <a:p>
            <a:pPr algn="just"/>
            <a:endParaRPr lang="ru-RU" altLang="ru-RU">
              <a:solidFill>
                <a:schemeClr val="bg1"/>
              </a:solidFill>
              <a:effectLst>
                <a:outerShdw blurRad="38100" dist="38100" dir="2700000" algn="tl">
                  <a:srgbClr val="000000"/>
                </a:outerShdw>
              </a:effectLst>
            </a:endParaRPr>
          </a:p>
          <a:p>
            <a:pPr algn="r"/>
            <a:r>
              <a:rPr lang="ru-RU" altLang="ru-RU">
                <a:solidFill>
                  <a:schemeClr val="bg1"/>
                </a:solidFill>
                <a:effectLst>
                  <a:outerShdw blurRad="38100" dist="38100" dir="2700000" algn="tl">
                    <a:srgbClr val="000000"/>
                  </a:outerShdw>
                </a:effectLst>
              </a:rPr>
              <a:t>,								(4.1)</a:t>
            </a:r>
          </a:p>
          <a:p>
            <a:endParaRPr lang="ru-RU" altLang="ru-RU">
              <a:solidFill>
                <a:schemeClr val="bg1"/>
              </a:solidFill>
              <a:effectLst>
                <a:outerShdw blurRad="38100" dist="38100" dir="2700000" algn="tl">
                  <a:srgbClr val="000000"/>
                </a:outerShdw>
              </a:effectLst>
            </a:endParaRPr>
          </a:p>
          <a:p>
            <a:pPr algn="just"/>
            <a:r>
              <a:rPr lang="ru-RU" altLang="ru-RU">
                <a:solidFill>
                  <a:schemeClr val="bg1"/>
                </a:solidFill>
                <a:effectLst>
                  <a:outerShdw blurRad="38100" dist="38100" dir="2700000" algn="tl">
                    <a:srgbClr val="000000"/>
                  </a:outerShdw>
                </a:effectLst>
              </a:rPr>
              <a:t>где знак «</a:t>
            </a:r>
            <a:r>
              <a:rPr lang="ru-RU" altLang="ru-RU" b="1">
                <a:solidFill>
                  <a:schemeClr val="bg1"/>
                </a:solidFill>
                <a:effectLst>
                  <a:outerShdw blurRad="38100" dist="38100" dir="2700000" algn="tl">
                    <a:srgbClr val="000000"/>
                  </a:outerShdw>
                </a:effectLst>
              </a:rPr>
              <a:t>+</a:t>
            </a:r>
            <a:r>
              <a:rPr lang="ru-RU" altLang="ru-RU">
                <a:solidFill>
                  <a:schemeClr val="bg1"/>
                </a:solidFill>
                <a:effectLst>
                  <a:outerShdw blurRad="38100" dist="38100" dir="2700000" algn="tl">
                    <a:srgbClr val="000000"/>
                  </a:outerShdw>
                </a:effectLst>
              </a:rPr>
              <a:t>» относится к внешнему зацеплению (рис. 4.1, а…в, и), а знак «</a:t>
            </a:r>
            <a:r>
              <a:rPr lang="ru-RU" altLang="ru-RU" b="1">
                <a:solidFill>
                  <a:schemeClr val="bg1"/>
                </a:solidFill>
                <a:effectLst>
                  <a:outerShdw blurRad="38100" dist="38100" dir="2700000" algn="tl">
                    <a:srgbClr val="000000"/>
                  </a:outerShdw>
                </a:effectLst>
                <a:sym typeface="Symbol" panose="05050102010706020507" pitchFamily="18" charset="2"/>
              </a:rPr>
              <a:t></a:t>
            </a:r>
            <a:r>
              <a:rPr lang="ru-RU" altLang="ru-RU">
                <a:solidFill>
                  <a:schemeClr val="bg1"/>
                </a:solidFill>
                <a:effectLst>
                  <a:outerShdw blurRad="38100" dist="38100" dir="2700000" algn="tl">
                    <a:srgbClr val="000000"/>
                  </a:outerShdw>
                </a:effectLst>
              </a:rPr>
              <a:t>» </a:t>
            </a:r>
            <a:r>
              <a:rPr lang="ru-RU" altLang="ru-RU">
                <a:solidFill>
                  <a:schemeClr val="bg1"/>
                </a:solidFill>
                <a:effectLst>
                  <a:outerShdw blurRad="38100" dist="38100" dir="2700000" algn="tl">
                    <a:srgbClr val="000000"/>
                  </a:outerShdw>
                </a:effectLst>
                <a:sym typeface="Symbol" panose="05050102010706020507" pitchFamily="18" charset="2"/>
              </a:rPr>
              <a:t></a:t>
            </a:r>
            <a:r>
              <a:rPr lang="ru-RU" altLang="ru-RU">
                <a:solidFill>
                  <a:schemeClr val="bg1"/>
                </a:solidFill>
                <a:effectLst>
                  <a:outerShdw blurRad="38100" dist="38100" dir="2700000" algn="tl">
                    <a:srgbClr val="000000"/>
                  </a:outerShdw>
                </a:effectLst>
              </a:rPr>
              <a:t> к внутреннему (рис. 4.1, г).</a:t>
            </a:r>
            <a:endParaRPr lang="ru-RU" altLang="ru-RU" b="1">
              <a:solidFill>
                <a:schemeClr val="bg1"/>
              </a:solidFill>
              <a:effectLst>
                <a:outerShdw blurRad="38100" dist="38100" dir="2700000" algn="tl">
                  <a:srgbClr val="000000"/>
                </a:outerShdw>
              </a:effectLst>
            </a:endParaRPr>
          </a:p>
          <a:p>
            <a:pPr algn="just"/>
            <a:r>
              <a:rPr lang="ru-RU" altLang="ru-RU" b="1">
                <a:solidFill>
                  <a:schemeClr val="bg1"/>
                </a:solidFill>
                <a:effectLst>
                  <a:outerShdw blurRad="38100" dist="38100" dir="2700000" algn="tl">
                    <a:srgbClr val="000000"/>
                  </a:outerShdw>
                </a:effectLst>
              </a:rPr>
              <a:t>Числа зубьев</a:t>
            </a:r>
            <a:r>
              <a:rPr lang="ru-RU" altLang="ru-RU">
                <a:solidFill>
                  <a:schemeClr val="bg1"/>
                </a:solidFill>
                <a:effectLst>
                  <a:outerShdw blurRad="38100" dist="38100" dir="2700000" algn="tl">
                    <a:srgbClr val="000000"/>
                  </a:outerShdw>
                </a:effectLst>
              </a:rPr>
              <a:t> зубчатых колес </a:t>
            </a:r>
            <a:r>
              <a:rPr lang="en-US" altLang="ru-RU" b="1" i="1">
                <a:solidFill>
                  <a:schemeClr val="bg1"/>
                </a:solidFill>
                <a:effectLst>
                  <a:outerShdw blurRad="38100" dist="38100" dir="2700000" algn="tl">
                    <a:srgbClr val="000000"/>
                  </a:outerShdw>
                </a:effectLst>
                <a:latin typeface="Times New Roman" panose="02020603050405020304" pitchFamily="18" charset="0"/>
              </a:rPr>
              <a:t>z</a:t>
            </a:r>
            <a:r>
              <a:rPr lang="ru-RU" altLang="ru-RU" b="1" i="1" baseline="-25000">
                <a:solidFill>
                  <a:schemeClr val="bg1"/>
                </a:solidFill>
                <a:effectLst>
                  <a:outerShdw blurRad="38100" dist="38100" dir="2700000" algn="tl">
                    <a:srgbClr val="000000"/>
                  </a:outerShdw>
                </a:effectLst>
                <a:latin typeface="Times New Roman" panose="02020603050405020304" pitchFamily="18" charset="0"/>
              </a:rPr>
              <a:t>1</a:t>
            </a:r>
            <a:r>
              <a:rPr lang="ru-RU" altLang="ru-RU">
                <a:solidFill>
                  <a:schemeClr val="bg1"/>
                </a:solidFill>
                <a:effectLst>
                  <a:outerShdw blurRad="38100" dist="38100" dir="2700000" algn="tl">
                    <a:srgbClr val="000000"/>
                  </a:outerShdw>
                </a:effectLst>
              </a:rPr>
              <a:t> и </a:t>
            </a:r>
            <a:r>
              <a:rPr lang="en-US" altLang="ru-RU" b="1" i="1">
                <a:solidFill>
                  <a:schemeClr val="bg1"/>
                </a:solidFill>
                <a:effectLst>
                  <a:outerShdw blurRad="38100" dist="38100" dir="2700000" algn="tl">
                    <a:srgbClr val="000000"/>
                  </a:outerShdw>
                </a:effectLst>
                <a:latin typeface="Times New Roman" panose="02020603050405020304" pitchFamily="18" charset="0"/>
              </a:rPr>
              <a:t>z</a:t>
            </a:r>
            <a:r>
              <a:rPr lang="ru-RU" altLang="ru-RU" b="1" i="1" baseline="-25000">
                <a:solidFill>
                  <a:schemeClr val="bg1"/>
                </a:solidFill>
                <a:effectLst>
                  <a:outerShdw blurRad="38100" dist="38100" dir="2700000" algn="tl">
                    <a:srgbClr val="000000"/>
                  </a:outerShdw>
                </a:effectLst>
                <a:latin typeface="Times New Roman" panose="02020603050405020304" pitchFamily="18" charset="0"/>
              </a:rPr>
              <a:t>2</a:t>
            </a:r>
            <a:r>
              <a:rPr lang="ru-RU" altLang="ru-RU">
                <a:solidFill>
                  <a:schemeClr val="bg1"/>
                </a:solidFill>
                <a:effectLst>
                  <a:outerShdw blurRad="38100" dist="38100" dir="2700000" algn="tl">
                    <a:srgbClr val="000000"/>
                  </a:outerShdw>
                </a:effectLst>
              </a:rPr>
              <a:t>. Суммарное число зубьев колес, участвующих в передаче</a:t>
            </a:r>
          </a:p>
          <a:p>
            <a:pPr algn="r"/>
            <a:r>
              <a:rPr lang="ru-RU" altLang="ru-RU">
                <a:solidFill>
                  <a:schemeClr val="bg1"/>
                </a:solidFill>
                <a:effectLst>
                  <a:outerShdw blurRad="38100" dist="38100" dir="2700000" algn="tl">
                    <a:srgbClr val="000000"/>
                  </a:outerShdw>
                </a:effectLst>
              </a:rPr>
              <a:t>	.					(4.2)</a:t>
            </a:r>
            <a:endParaRPr lang="ru-RU" altLang="ru-RU" b="1">
              <a:solidFill>
                <a:schemeClr val="bg1"/>
              </a:solidFill>
              <a:effectLst>
                <a:outerShdw blurRad="38100" dist="38100" dir="2700000" algn="tl">
                  <a:srgbClr val="000000"/>
                </a:outerShdw>
              </a:effectLst>
            </a:endParaRPr>
          </a:p>
          <a:p>
            <a:pPr algn="just"/>
            <a:r>
              <a:rPr lang="ru-RU" altLang="ru-RU" b="1">
                <a:solidFill>
                  <a:schemeClr val="bg1"/>
                </a:solidFill>
                <a:effectLst>
                  <a:outerShdw blurRad="38100" dist="38100" dir="2700000" algn="tl">
                    <a:srgbClr val="000000"/>
                  </a:outerShdw>
                </a:effectLst>
              </a:rPr>
              <a:t>Делительные диаметры </a:t>
            </a:r>
            <a:r>
              <a:rPr lang="en-US" altLang="ru-RU" b="1" i="1">
                <a:solidFill>
                  <a:schemeClr val="bg1"/>
                </a:solidFill>
                <a:effectLst>
                  <a:outerShdw blurRad="38100" dist="38100" dir="2700000" algn="tl">
                    <a:srgbClr val="000000"/>
                  </a:outerShdw>
                </a:effectLst>
                <a:latin typeface="Times New Roman" panose="02020603050405020304" pitchFamily="18" charset="0"/>
              </a:rPr>
              <a:t>d</a:t>
            </a:r>
            <a:r>
              <a:rPr lang="ru-RU" altLang="ru-RU" b="1" i="1" baseline="-25000">
                <a:solidFill>
                  <a:schemeClr val="bg1"/>
                </a:solidFill>
                <a:effectLst>
                  <a:outerShdw blurRad="38100" dist="38100" dir="2700000" algn="tl">
                    <a:srgbClr val="000000"/>
                  </a:outerShdw>
                </a:effectLst>
                <a:latin typeface="Times New Roman" panose="02020603050405020304" pitchFamily="18" charset="0"/>
              </a:rPr>
              <a:t>1</a:t>
            </a:r>
            <a:r>
              <a:rPr lang="ru-RU" altLang="ru-RU">
                <a:solidFill>
                  <a:schemeClr val="bg1"/>
                </a:solidFill>
                <a:effectLst>
                  <a:outerShdw blurRad="38100" dist="38100" dir="2700000" algn="tl">
                    <a:srgbClr val="000000"/>
                  </a:outerShdw>
                </a:effectLst>
              </a:rPr>
              <a:t> и </a:t>
            </a:r>
            <a:r>
              <a:rPr lang="en-US" altLang="ru-RU" b="1" i="1">
                <a:solidFill>
                  <a:schemeClr val="bg1"/>
                </a:solidFill>
                <a:effectLst>
                  <a:outerShdw blurRad="38100" dist="38100" dir="2700000" algn="tl">
                    <a:srgbClr val="000000"/>
                  </a:outerShdw>
                </a:effectLst>
                <a:latin typeface="Times New Roman" panose="02020603050405020304" pitchFamily="18" charset="0"/>
              </a:rPr>
              <a:t>d</a:t>
            </a:r>
            <a:r>
              <a:rPr lang="ru-RU" altLang="ru-RU" b="1" i="1" baseline="-25000">
                <a:solidFill>
                  <a:schemeClr val="bg1"/>
                </a:solidFill>
                <a:effectLst>
                  <a:outerShdw blurRad="38100" dist="38100" dir="2700000" algn="tl">
                    <a:srgbClr val="000000"/>
                  </a:outerShdw>
                </a:effectLst>
                <a:latin typeface="Times New Roman" panose="02020603050405020304" pitchFamily="18" charset="0"/>
              </a:rPr>
              <a:t>2</a:t>
            </a:r>
            <a:r>
              <a:rPr lang="ru-RU" altLang="ru-RU">
                <a:solidFill>
                  <a:schemeClr val="bg1"/>
                </a:solidFill>
                <a:effectLst>
                  <a:outerShdw blurRad="38100" dist="38100" dir="2700000" algn="tl">
                    <a:srgbClr val="000000"/>
                  </a:outerShdw>
                </a:effectLst>
              </a:rPr>
              <a:t> зубчатых колес, участвующих в зацеплении – диаметры цилиндров (окружностей) по которым без скольжения обкатывается инструмент при нарезании зубьев колеса методом обкатки. </a:t>
            </a:r>
            <a:r>
              <a:rPr lang="ru-RU" altLang="ru-RU" i="1">
                <a:solidFill>
                  <a:schemeClr val="bg1"/>
                </a:solidFill>
                <a:effectLst>
                  <a:outerShdw blurRad="38100" dist="38100" dir="2700000" algn="tl">
                    <a:srgbClr val="000000"/>
                  </a:outerShdw>
                </a:effectLst>
              </a:rPr>
              <a:t>У большинства зубчатых передач </a:t>
            </a:r>
            <a:r>
              <a:rPr lang="ru-RU" altLang="ru-RU">
                <a:solidFill>
                  <a:schemeClr val="bg1"/>
                </a:solidFill>
                <a:effectLst>
                  <a:outerShdw blurRad="38100" dist="38100" dir="2700000" algn="tl">
                    <a:srgbClr val="000000"/>
                  </a:outerShdw>
                </a:effectLst>
              </a:rPr>
              <a:t>(при отсутствии ошибок в изготовлении)</a:t>
            </a:r>
            <a:r>
              <a:rPr lang="ru-RU" altLang="ru-RU" i="1">
                <a:solidFill>
                  <a:schemeClr val="bg1"/>
                </a:solidFill>
                <a:effectLst>
                  <a:outerShdw blurRad="38100" dist="38100" dir="2700000" algn="tl">
                    <a:srgbClr val="000000"/>
                  </a:outerShdw>
                </a:effectLst>
              </a:rPr>
              <a:t> делительные диаметры и диаметры начальных цилиндров совпадают, то </a:t>
            </a:r>
          </a:p>
          <a:p>
            <a:pPr algn="just"/>
            <a:r>
              <a:rPr lang="ru-RU" altLang="ru-RU" i="1">
                <a:solidFill>
                  <a:schemeClr val="bg1"/>
                </a:solidFill>
                <a:effectLst>
                  <a:outerShdw blurRad="38100" dist="38100" dir="2700000" algn="tl">
                    <a:srgbClr val="000000"/>
                  </a:outerShdw>
                </a:effectLst>
              </a:rPr>
              <a:t>есть </a:t>
            </a:r>
            <a:r>
              <a:rPr lang="en-US" altLang="ru-RU" b="1" i="1">
                <a:solidFill>
                  <a:schemeClr val="bg1"/>
                </a:solidFill>
                <a:effectLst>
                  <a:outerShdw blurRad="38100" dist="38100" dir="2700000" algn="tl">
                    <a:srgbClr val="000000"/>
                  </a:outerShdw>
                </a:effectLst>
                <a:latin typeface="Times New Roman" panose="02020603050405020304" pitchFamily="18" charset="0"/>
              </a:rPr>
              <a:t>d</a:t>
            </a:r>
            <a:r>
              <a:rPr lang="en-US" altLang="ru-RU" b="1" i="1" baseline="-25000">
                <a:solidFill>
                  <a:schemeClr val="bg1"/>
                </a:solidFill>
                <a:effectLst>
                  <a:outerShdw blurRad="38100" dist="38100" dir="2700000" algn="tl">
                    <a:srgbClr val="000000"/>
                  </a:outerShdw>
                </a:effectLst>
                <a:latin typeface="Times New Roman" panose="02020603050405020304" pitchFamily="18" charset="0"/>
              </a:rPr>
              <a:t>w</a:t>
            </a:r>
            <a:r>
              <a:rPr lang="ru-RU" altLang="ru-RU" b="1" i="1" baseline="-25000">
                <a:solidFill>
                  <a:schemeClr val="bg1"/>
                </a:solidFill>
                <a:effectLst>
                  <a:outerShdw blurRad="38100" dist="38100" dir="2700000" algn="tl">
                    <a:srgbClr val="000000"/>
                  </a:outerShdw>
                </a:effectLst>
                <a:latin typeface="Times New Roman" panose="02020603050405020304" pitchFamily="18" charset="0"/>
              </a:rPr>
              <a:t>1</a:t>
            </a:r>
            <a:r>
              <a:rPr lang="ru-RU" altLang="ru-RU" b="1" i="1">
                <a:solidFill>
                  <a:schemeClr val="bg1"/>
                </a:solidFill>
                <a:effectLst>
                  <a:outerShdw blurRad="38100" dist="38100" dir="2700000" algn="tl">
                    <a:srgbClr val="000000"/>
                  </a:outerShdw>
                </a:effectLst>
                <a:latin typeface="Times New Roman" panose="02020603050405020304" pitchFamily="18" charset="0"/>
              </a:rPr>
              <a:t> = </a:t>
            </a:r>
            <a:r>
              <a:rPr lang="en-US" altLang="ru-RU" b="1" i="1">
                <a:solidFill>
                  <a:schemeClr val="bg1"/>
                </a:solidFill>
                <a:effectLst>
                  <a:outerShdw blurRad="38100" dist="38100" dir="2700000" algn="tl">
                    <a:srgbClr val="000000"/>
                  </a:outerShdw>
                </a:effectLst>
                <a:latin typeface="Times New Roman" panose="02020603050405020304" pitchFamily="18" charset="0"/>
              </a:rPr>
              <a:t>d</a:t>
            </a:r>
            <a:r>
              <a:rPr lang="ru-RU" altLang="ru-RU" b="1" i="1" baseline="-25000">
                <a:solidFill>
                  <a:schemeClr val="bg1"/>
                </a:solidFill>
                <a:effectLst>
                  <a:outerShdw blurRad="38100" dist="38100" dir="2700000" algn="tl">
                    <a:srgbClr val="000000"/>
                  </a:outerShdw>
                </a:effectLst>
                <a:latin typeface="Times New Roman" panose="02020603050405020304" pitchFamily="18" charset="0"/>
              </a:rPr>
              <a:t>1</a:t>
            </a:r>
            <a:r>
              <a:rPr lang="ru-RU" altLang="ru-RU" i="1">
                <a:solidFill>
                  <a:schemeClr val="bg1"/>
                </a:solidFill>
                <a:effectLst>
                  <a:outerShdw blurRad="38100" dist="38100" dir="2700000" algn="tl">
                    <a:srgbClr val="000000"/>
                  </a:outerShdw>
                </a:effectLst>
              </a:rPr>
              <a:t> и </a:t>
            </a:r>
            <a:r>
              <a:rPr lang="en-US" altLang="ru-RU" b="1" i="1">
                <a:solidFill>
                  <a:schemeClr val="bg1"/>
                </a:solidFill>
                <a:effectLst>
                  <a:outerShdw blurRad="38100" dist="38100" dir="2700000" algn="tl">
                    <a:srgbClr val="000000"/>
                  </a:outerShdw>
                </a:effectLst>
                <a:latin typeface="Times New Roman" panose="02020603050405020304" pitchFamily="18" charset="0"/>
              </a:rPr>
              <a:t>d</a:t>
            </a:r>
            <a:r>
              <a:rPr lang="en-US" altLang="ru-RU" b="1" i="1" baseline="-25000">
                <a:solidFill>
                  <a:schemeClr val="bg1"/>
                </a:solidFill>
                <a:effectLst>
                  <a:outerShdw blurRad="38100" dist="38100" dir="2700000" algn="tl">
                    <a:srgbClr val="000000"/>
                  </a:outerShdw>
                </a:effectLst>
                <a:latin typeface="Times New Roman" panose="02020603050405020304" pitchFamily="18" charset="0"/>
              </a:rPr>
              <a:t>w</a:t>
            </a:r>
            <a:r>
              <a:rPr lang="ru-RU" altLang="ru-RU" b="1" i="1" baseline="-25000">
                <a:solidFill>
                  <a:schemeClr val="bg1"/>
                </a:solidFill>
                <a:effectLst>
                  <a:outerShdw blurRad="38100" dist="38100" dir="2700000" algn="tl">
                    <a:srgbClr val="000000"/>
                  </a:outerShdw>
                </a:effectLst>
                <a:latin typeface="Times New Roman" panose="02020603050405020304" pitchFamily="18" charset="0"/>
              </a:rPr>
              <a:t>2</a:t>
            </a:r>
            <a:r>
              <a:rPr lang="ru-RU" altLang="ru-RU" b="1" i="1">
                <a:solidFill>
                  <a:schemeClr val="bg1"/>
                </a:solidFill>
                <a:effectLst>
                  <a:outerShdw blurRad="38100" dist="38100" dir="2700000" algn="tl">
                    <a:srgbClr val="000000"/>
                  </a:outerShdw>
                </a:effectLst>
                <a:latin typeface="Times New Roman" panose="02020603050405020304" pitchFamily="18" charset="0"/>
              </a:rPr>
              <a:t> = </a:t>
            </a:r>
            <a:r>
              <a:rPr lang="en-US" altLang="ru-RU" b="1" i="1">
                <a:solidFill>
                  <a:schemeClr val="bg1"/>
                </a:solidFill>
                <a:effectLst>
                  <a:outerShdw blurRad="38100" dist="38100" dir="2700000" algn="tl">
                    <a:srgbClr val="000000"/>
                  </a:outerShdw>
                </a:effectLst>
                <a:latin typeface="Times New Roman" panose="02020603050405020304" pitchFamily="18" charset="0"/>
              </a:rPr>
              <a:t>d</a:t>
            </a:r>
            <a:r>
              <a:rPr lang="ru-RU" altLang="ru-RU" b="1" i="1" baseline="-25000">
                <a:solidFill>
                  <a:schemeClr val="bg1"/>
                </a:solidFill>
                <a:effectLst>
                  <a:outerShdw blurRad="38100" dist="38100" dir="2700000" algn="tl">
                    <a:srgbClr val="000000"/>
                  </a:outerShdw>
                </a:effectLst>
                <a:latin typeface="Times New Roman" panose="02020603050405020304" pitchFamily="18" charset="0"/>
              </a:rPr>
              <a:t>2</a:t>
            </a:r>
            <a:r>
              <a:rPr lang="ru-RU" altLang="ru-RU">
                <a:solidFill>
                  <a:schemeClr val="bg1"/>
                </a:solidFill>
                <a:effectLst>
                  <a:outerShdw blurRad="38100" dist="38100" dir="2700000" algn="tl">
                    <a:srgbClr val="000000"/>
                  </a:outerShdw>
                </a:effectLst>
              </a:rPr>
              <a:t>. Так как делительные диаметры связаны с процессом изготовления зубчатого колеса, каждое из которых изготавливается отдельно, то </a:t>
            </a:r>
            <a:r>
              <a:rPr lang="ru-RU" altLang="ru-RU" i="1">
                <a:solidFill>
                  <a:schemeClr val="bg1"/>
                </a:solidFill>
                <a:effectLst>
                  <a:outerShdw blurRad="38100" dist="38100" dir="2700000" algn="tl">
                    <a:srgbClr val="000000"/>
                  </a:outerShdw>
                </a:effectLst>
              </a:rPr>
              <a:t>делительный диаметр</a:t>
            </a:r>
            <a:r>
              <a:rPr lang="ru-RU" altLang="ru-RU">
                <a:solidFill>
                  <a:schemeClr val="bg1"/>
                </a:solidFill>
                <a:effectLst>
                  <a:outerShdw blurRad="38100" dist="38100" dir="2700000" algn="tl">
                    <a:srgbClr val="000000"/>
                  </a:outerShdw>
                </a:effectLst>
              </a:rPr>
              <a:t> </a:t>
            </a:r>
            <a:r>
              <a:rPr lang="ru-RU" altLang="ru-RU" i="1">
                <a:solidFill>
                  <a:schemeClr val="bg1"/>
                </a:solidFill>
                <a:effectLst>
                  <a:outerShdw blurRad="38100" dist="38100" dir="2700000" algn="tl">
                    <a:srgbClr val="000000"/>
                  </a:outerShdw>
                </a:effectLst>
              </a:rPr>
              <a:t>имеется у каждого отдельно взятого колеса</a:t>
            </a:r>
            <a:r>
              <a:rPr lang="ru-RU" altLang="ru-RU">
                <a:solidFill>
                  <a:schemeClr val="bg1"/>
                </a:solidFill>
                <a:effectLst>
                  <a:outerShdw blurRad="38100" dist="38100" dir="2700000" algn="tl">
                    <a:srgbClr val="000000"/>
                  </a:outerShdw>
                </a:effectLst>
              </a:rPr>
              <a:t>.</a:t>
            </a:r>
          </a:p>
        </p:txBody>
      </p:sp>
      <p:graphicFrame>
        <p:nvGraphicFramePr>
          <p:cNvPr id="14339" name="Object 3"/>
          <p:cNvGraphicFramePr>
            <a:graphicFrameLocks noChangeAspect="1"/>
          </p:cNvGraphicFramePr>
          <p:nvPr/>
        </p:nvGraphicFramePr>
        <p:xfrm>
          <a:off x="3492500" y="2492375"/>
          <a:ext cx="1439863" cy="606425"/>
        </p:xfrm>
        <a:graphic>
          <a:graphicData uri="http://schemas.openxmlformats.org/presentationml/2006/ole">
            <mc:AlternateContent xmlns:mc="http://schemas.openxmlformats.org/markup-compatibility/2006">
              <mc:Choice xmlns:v="urn:schemas-microsoft-com:vml" Requires="v">
                <p:oleObj spid="_x0000_s14345" name="Формула" r:id="rId4" imgW="965160" imgH="406080" progId="Equation.3">
                  <p:embed/>
                </p:oleObj>
              </mc:Choice>
              <mc:Fallback>
                <p:oleObj name="Формула" r:id="rId4" imgW="965160" imgH="406080" progId="Equation.3">
                  <p:embed/>
                  <p:pic>
                    <p:nvPicPr>
                      <p:cNvPr id="0" name="Object 3"/>
                      <p:cNvPicPr>
                        <a:picLocks noChangeAspect="1" noChangeArrowheads="1"/>
                      </p:cNvPicPr>
                      <p:nvPr/>
                    </p:nvPicPr>
                    <p:blipFill>
                      <a:blip r:embed="rId5">
                        <a:lum bright="70000" contrast="-70000"/>
                        <a:grayscl/>
                        <a:biLevel thresh="50000"/>
                        <a:extLst>
                          <a:ext uri="{28A0092B-C50C-407E-A947-70E740481C1C}">
                            <a14:useLocalDpi xmlns:a14="http://schemas.microsoft.com/office/drawing/2010/main" val="0"/>
                          </a:ext>
                        </a:extLst>
                      </a:blip>
                      <a:srcRect/>
                      <a:stretch>
                        <a:fillRect/>
                      </a:stretch>
                    </p:blipFill>
                    <p:spPr bwMode="auto">
                      <a:xfrm>
                        <a:off x="3492500" y="2492375"/>
                        <a:ext cx="1439863" cy="606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342"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graphicFrame>
        <p:nvGraphicFramePr>
          <p:cNvPr id="14341" name="Object 5"/>
          <p:cNvGraphicFramePr>
            <a:graphicFrameLocks noChangeAspect="1"/>
          </p:cNvGraphicFramePr>
          <p:nvPr/>
        </p:nvGraphicFramePr>
        <p:xfrm>
          <a:off x="3635375" y="3933825"/>
          <a:ext cx="1441450" cy="387350"/>
        </p:xfrm>
        <a:graphic>
          <a:graphicData uri="http://schemas.openxmlformats.org/presentationml/2006/ole">
            <mc:AlternateContent xmlns:mc="http://schemas.openxmlformats.org/markup-compatibility/2006">
              <mc:Choice xmlns:v="urn:schemas-microsoft-com:vml" Requires="v">
                <p:oleObj spid="_x0000_s14346" name="Формула" r:id="rId6" imgW="888614" imgH="241195" progId="Equation.3">
                  <p:embed/>
                </p:oleObj>
              </mc:Choice>
              <mc:Fallback>
                <p:oleObj name="Формула" r:id="rId6" imgW="888614" imgH="241195" progId="Equation.3">
                  <p:embed/>
                  <p:pic>
                    <p:nvPicPr>
                      <p:cNvPr id="0" name="Object 5"/>
                      <p:cNvPicPr>
                        <a:picLocks noChangeAspect="1" noChangeArrowheads="1"/>
                      </p:cNvPicPr>
                      <p:nvPr/>
                    </p:nvPicPr>
                    <p:blipFill>
                      <a:blip r:embed="rId7">
                        <a:lum bright="70000" contrast="-70000"/>
                        <a:grayscl/>
                        <a:biLevel thresh="50000"/>
                        <a:extLst>
                          <a:ext uri="{28A0092B-C50C-407E-A947-70E740481C1C}">
                            <a14:useLocalDpi xmlns:a14="http://schemas.microsoft.com/office/drawing/2010/main" val="0"/>
                          </a:ext>
                        </a:extLst>
                      </a:blip>
                      <a:srcRect/>
                      <a:stretch>
                        <a:fillRect/>
                      </a:stretch>
                    </p:blipFill>
                    <p:spPr bwMode="auto">
                      <a:xfrm>
                        <a:off x="3635375" y="3933825"/>
                        <a:ext cx="1441450"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type="body" idx="1"/>
          </p:nvPr>
        </p:nvSpPr>
        <p:spPr>
          <a:xfrm>
            <a:off x="0" y="0"/>
            <a:ext cx="9144000" cy="6097588"/>
          </a:xfrm>
        </p:spPr>
        <p:txBody>
          <a:bodyPr/>
          <a:lstStyle/>
          <a:p>
            <a:pPr marL="0" indent="363538" algn="just">
              <a:lnSpc>
                <a:spcPct val="80000"/>
              </a:lnSpc>
              <a:spcBef>
                <a:spcPct val="0"/>
              </a:spcBef>
              <a:buFont typeface="Arial" panose="020B0604020202020204" pitchFamily="34" charset="0"/>
              <a:buNone/>
            </a:pPr>
            <a:r>
              <a:rPr lang="ru-RU" altLang="ru-RU" sz="2000" b="1">
                <a:solidFill>
                  <a:schemeClr val="bg1"/>
                </a:solidFill>
                <a:effectLst>
                  <a:outerShdw blurRad="38100" dist="38100" dir="2700000" algn="tl">
                    <a:srgbClr val="000000"/>
                  </a:outerShdw>
                </a:effectLst>
              </a:rPr>
              <a:t>Модуль зацепления </a:t>
            </a:r>
            <a:r>
              <a:rPr lang="en-US" altLang="ru-RU" sz="2000" b="1" i="1">
                <a:solidFill>
                  <a:schemeClr val="bg1"/>
                </a:solidFill>
                <a:effectLst>
                  <a:outerShdw blurRad="38100" dist="38100" dir="2700000" algn="tl">
                    <a:srgbClr val="000000"/>
                  </a:outerShdw>
                </a:effectLst>
                <a:latin typeface="Times New Roman" panose="02020603050405020304" pitchFamily="18" charset="0"/>
              </a:rPr>
              <a:t>m</a:t>
            </a:r>
            <a:r>
              <a:rPr lang="ru-RU" altLang="ru-RU" sz="2000">
                <a:solidFill>
                  <a:schemeClr val="bg1"/>
                </a:solidFill>
                <a:effectLst>
                  <a:outerShdw blurRad="38100" dist="38100" dir="2700000" algn="tl">
                    <a:srgbClr val="000000"/>
                  </a:outerShdw>
                </a:effectLst>
              </a:rPr>
              <a:t>, </a:t>
            </a:r>
            <a:r>
              <a:rPr lang="ru-RU" altLang="ru-RU" sz="2000">
                <a:solidFill>
                  <a:schemeClr val="bg1"/>
                </a:solidFill>
                <a:effectLst>
                  <a:outerShdw blurRad="38100" dist="38100" dir="2700000" algn="tl">
                    <a:srgbClr val="000000"/>
                  </a:outerShdw>
                </a:effectLst>
                <a:sym typeface="Symbol" panose="05050102010706020507" pitchFamily="18" charset="2"/>
              </a:rPr>
              <a:t> ч</a:t>
            </a:r>
            <a:r>
              <a:rPr lang="ru-RU" altLang="ru-RU" sz="2000">
                <a:solidFill>
                  <a:schemeClr val="bg1"/>
                </a:solidFill>
                <a:effectLst>
                  <a:outerShdw blurRad="38100" dist="38100" dir="2700000" algn="tl">
                    <a:srgbClr val="000000"/>
                  </a:outerShdw>
                </a:effectLst>
              </a:rPr>
              <a:t>асть делительного диаметра, приходящаяся на один зуб колеса, следовательно для любого нормального зубчатого колеса</a:t>
            </a:r>
          </a:p>
          <a:p>
            <a:pPr marL="0" indent="363538" algn="just">
              <a:lnSpc>
                <a:spcPct val="74000"/>
              </a:lnSpc>
              <a:buFont typeface="Arial" panose="020B0604020202020204" pitchFamily="34" charset="0"/>
              <a:buNone/>
            </a:pPr>
            <a:endParaRPr lang="ru-RU" altLang="ru-RU" sz="2000">
              <a:solidFill>
                <a:schemeClr val="bg1"/>
              </a:solidFill>
              <a:effectLst>
                <a:outerShdw blurRad="38100" dist="38100" dir="2700000" algn="tl">
                  <a:srgbClr val="000000"/>
                </a:outerShdw>
              </a:effectLst>
            </a:endParaRPr>
          </a:p>
          <a:p>
            <a:pPr marL="0" indent="363538" algn="r">
              <a:lnSpc>
                <a:spcPct val="74000"/>
              </a:lnSpc>
              <a:buFont typeface="Arial" panose="020B0604020202020204" pitchFamily="34" charset="0"/>
              <a:buNone/>
            </a:pPr>
            <a:r>
              <a:rPr lang="ru-RU" altLang="ru-RU" sz="2000">
                <a:solidFill>
                  <a:schemeClr val="bg1"/>
                </a:solidFill>
                <a:effectLst>
                  <a:outerShdw blurRad="38100" dist="38100" dir="2700000" algn="tl">
                    <a:srgbClr val="000000"/>
                  </a:outerShdw>
                </a:effectLst>
              </a:rPr>
              <a:t>	.						(4.3)</a:t>
            </a:r>
            <a:endParaRPr lang="ru-RU" altLang="ru-RU" sz="2000" i="1">
              <a:solidFill>
                <a:schemeClr val="bg1"/>
              </a:solidFill>
              <a:effectLst>
                <a:outerShdw blurRad="38100" dist="38100" dir="2700000" algn="tl">
                  <a:srgbClr val="000000"/>
                </a:outerShdw>
              </a:effectLst>
            </a:endParaRPr>
          </a:p>
          <a:p>
            <a:pPr marL="0" indent="363538" algn="just">
              <a:lnSpc>
                <a:spcPct val="74000"/>
              </a:lnSpc>
              <a:buFont typeface="Arial" panose="020B0604020202020204" pitchFamily="34" charset="0"/>
              <a:buNone/>
            </a:pPr>
            <a:endParaRPr lang="ru-RU" altLang="ru-RU" sz="2000" i="1">
              <a:solidFill>
                <a:schemeClr val="bg1"/>
              </a:solidFill>
              <a:effectLst>
                <a:outerShdw blurRad="38100" dist="38100" dir="2700000" algn="tl">
                  <a:srgbClr val="000000"/>
                </a:outerShdw>
              </a:effectLst>
            </a:endParaRPr>
          </a:p>
          <a:p>
            <a:pPr marL="0" indent="363538" algn="just">
              <a:lnSpc>
                <a:spcPct val="80000"/>
              </a:lnSpc>
              <a:spcBef>
                <a:spcPct val="0"/>
              </a:spcBef>
              <a:buFont typeface="Arial" panose="020B0604020202020204" pitchFamily="34" charset="0"/>
              <a:buNone/>
            </a:pPr>
            <a:r>
              <a:rPr lang="ru-RU" altLang="ru-RU" sz="2000" i="1">
                <a:solidFill>
                  <a:schemeClr val="bg1"/>
                </a:solidFill>
                <a:effectLst>
                  <a:outerShdw blurRad="38100" dist="38100" dir="2700000" algn="tl">
                    <a:srgbClr val="000000"/>
                  </a:outerShdw>
                </a:effectLst>
              </a:rPr>
              <a:t>Модуль </a:t>
            </a:r>
            <a:r>
              <a:rPr lang="ru-RU" altLang="ru-RU" sz="2000">
                <a:solidFill>
                  <a:schemeClr val="bg1"/>
                </a:solidFill>
                <a:effectLst>
                  <a:outerShdw blurRad="38100" dist="38100" dir="2700000" algn="tl">
                    <a:srgbClr val="000000"/>
                  </a:outerShdw>
                </a:effectLst>
                <a:sym typeface="Symbol" panose="05050102010706020507" pitchFamily="18" charset="2"/>
              </a:rPr>
              <a:t></a:t>
            </a:r>
            <a:r>
              <a:rPr lang="ru-RU" altLang="ru-RU" sz="2000" i="1">
                <a:solidFill>
                  <a:schemeClr val="bg1"/>
                </a:solidFill>
                <a:effectLst>
                  <a:outerShdw blurRad="38100" dist="38100" dir="2700000" algn="tl">
                    <a:srgbClr val="000000"/>
                  </a:outerShdw>
                </a:effectLst>
              </a:rPr>
              <a:t> основная размерная характеристика зубьев колеса</a:t>
            </a:r>
            <a:r>
              <a:rPr lang="ru-RU" altLang="ru-RU" sz="2000">
                <a:solidFill>
                  <a:schemeClr val="bg1"/>
                </a:solidFill>
                <a:effectLst>
                  <a:outerShdw blurRad="38100" dist="38100" dir="2700000" algn="tl">
                    <a:srgbClr val="000000"/>
                  </a:outerShdw>
                </a:effectLst>
              </a:rPr>
              <a:t>. М</a:t>
            </a:r>
            <a:r>
              <a:rPr lang="ru-RU" altLang="ru-RU" sz="2000" i="1">
                <a:solidFill>
                  <a:schemeClr val="bg1"/>
                </a:solidFill>
                <a:effectLst>
                  <a:outerShdw blurRad="38100" dist="38100" dir="2700000" algn="tl">
                    <a:srgbClr val="000000"/>
                  </a:outerShdw>
                </a:effectLst>
              </a:rPr>
              <a:t>одуль стандартизован</a:t>
            </a:r>
            <a:r>
              <a:rPr lang="ru-RU" altLang="ru-RU" sz="2000">
                <a:solidFill>
                  <a:schemeClr val="bg1"/>
                </a:solidFill>
                <a:effectLst>
                  <a:outerShdw blurRad="38100" dist="38100" dir="2700000" algn="tl">
                    <a:srgbClr val="000000"/>
                  </a:outerShdw>
                </a:effectLst>
              </a:rPr>
              <a:t>, то есть при проектировании передачи выбирается из ряда стандартных значений.</a:t>
            </a:r>
          </a:p>
          <a:p>
            <a:pPr marL="0" indent="363538" algn="just">
              <a:lnSpc>
                <a:spcPct val="80000"/>
              </a:lnSpc>
              <a:spcBef>
                <a:spcPct val="0"/>
              </a:spcBef>
              <a:buFont typeface="Arial" panose="020B0604020202020204" pitchFamily="34" charset="0"/>
              <a:buNone/>
            </a:pPr>
            <a:r>
              <a:rPr lang="ru-RU" altLang="ru-RU" sz="2000" b="1">
                <a:solidFill>
                  <a:schemeClr val="bg1"/>
                </a:solidFill>
                <a:effectLst>
                  <a:outerShdw blurRad="38100" dist="38100" dir="2700000" algn="tl">
                    <a:srgbClr val="000000"/>
                  </a:outerShdw>
                </a:effectLst>
              </a:rPr>
              <a:t>Окружной делительный шаг зубьев</a:t>
            </a:r>
            <a:r>
              <a:rPr lang="ru-RU" altLang="ru-RU" sz="2000">
                <a:solidFill>
                  <a:schemeClr val="bg1"/>
                </a:solidFill>
                <a:effectLst>
                  <a:outerShdw blurRad="38100" dist="38100" dir="2700000" algn="tl">
                    <a:srgbClr val="000000"/>
                  </a:outerShdw>
                </a:effectLst>
              </a:rPr>
              <a:t> </a:t>
            </a:r>
            <a:r>
              <a:rPr lang="en-US" altLang="ru-RU" sz="2000" b="1" i="1">
                <a:solidFill>
                  <a:schemeClr val="bg1"/>
                </a:solidFill>
                <a:effectLst>
                  <a:outerShdw blurRad="38100" dist="38100" dir="2700000" algn="tl">
                    <a:srgbClr val="000000"/>
                  </a:outerShdw>
                </a:effectLst>
                <a:latin typeface="Times New Roman" panose="02020603050405020304" pitchFamily="18" charset="0"/>
              </a:rPr>
              <a:t>p</a:t>
            </a:r>
            <a:r>
              <a:rPr lang="ru-RU" altLang="ru-RU" sz="2000">
                <a:solidFill>
                  <a:schemeClr val="bg1"/>
                </a:solidFill>
                <a:effectLst>
                  <a:outerShdw blurRad="38100" dist="38100" dir="2700000" algn="tl">
                    <a:srgbClr val="000000"/>
                  </a:outerShdw>
                </a:effectLst>
              </a:rPr>
              <a:t> </a:t>
            </a:r>
            <a:r>
              <a:rPr lang="ru-RU" altLang="ru-RU" sz="2000">
                <a:solidFill>
                  <a:schemeClr val="bg1"/>
                </a:solidFill>
                <a:effectLst>
                  <a:outerShdw blurRad="38100" dist="38100" dir="2700000" algn="tl">
                    <a:srgbClr val="000000"/>
                  </a:outerShdw>
                </a:effectLst>
                <a:sym typeface="Symbol" panose="05050102010706020507" pitchFamily="18" charset="2"/>
              </a:rPr>
              <a:t> </a:t>
            </a:r>
            <a:r>
              <a:rPr lang="ru-RU" altLang="ru-RU" sz="2000">
                <a:solidFill>
                  <a:schemeClr val="bg1"/>
                </a:solidFill>
                <a:effectLst>
                  <a:outerShdw blurRad="38100" dist="38100" dir="2700000" algn="tl">
                    <a:srgbClr val="000000"/>
                  </a:outerShdw>
                </a:effectLst>
              </a:rPr>
              <a:t>расстояние между одноименными боковыми поверхностями двух соседних зубьев, измеренное по дуге делительной окружности. Так как длина делительной окружности равна </a:t>
            </a:r>
            <a:r>
              <a:rPr lang="ru-RU" altLang="ru-RU" sz="2000" b="1" i="1">
                <a:solidFill>
                  <a:schemeClr val="bg1"/>
                </a:solidFill>
                <a:effectLst>
                  <a:outerShdw blurRad="38100" dist="38100" dir="2700000" algn="tl">
                    <a:srgbClr val="000000"/>
                  </a:outerShdw>
                </a:effectLst>
                <a:latin typeface="Times New Roman" panose="02020603050405020304" pitchFamily="18" charset="0"/>
                <a:sym typeface="Symbol" panose="05050102010706020507" pitchFamily="18" charset="2"/>
              </a:rPr>
              <a:t></a:t>
            </a:r>
            <a:r>
              <a:rPr lang="en-US" altLang="ru-RU" sz="2000" b="1" i="1">
                <a:solidFill>
                  <a:schemeClr val="bg1"/>
                </a:solidFill>
                <a:effectLst>
                  <a:outerShdw blurRad="38100" dist="38100" dir="2700000" algn="tl">
                    <a:srgbClr val="000000"/>
                  </a:outerShdw>
                </a:effectLst>
                <a:latin typeface="Times New Roman" panose="02020603050405020304" pitchFamily="18" charset="0"/>
              </a:rPr>
              <a:t>d</a:t>
            </a:r>
            <a:r>
              <a:rPr lang="ru-RU" altLang="ru-RU" sz="2000">
                <a:solidFill>
                  <a:schemeClr val="bg1"/>
                </a:solidFill>
                <a:effectLst>
                  <a:outerShdw blurRad="38100" dist="38100" dir="2700000" algn="tl">
                    <a:srgbClr val="000000"/>
                  </a:outerShdw>
                </a:effectLst>
              </a:rPr>
              <a:t>, то, учитывая (4.3), для любого зубчатого колеса имеем</a:t>
            </a:r>
          </a:p>
          <a:p>
            <a:pPr marL="0" indent="363538" algn="just">
              <a:lnSpc>
                <a:spcPct val="80000"/>
              </a:lnSpc>
              <a:spcBef>
                <a:spcPct val="0"/>
              </a:spcBef>
              <a:buFont typeface="Arial" panose="020B0604020202020204" pitchFamily="34" charset="0"/>
              <a:buNone/>
            </a:pPr>
            <a:endParaRPr lang="ru-RU" altLang="ru-RU" sz="2000">
              <a:solidFill>
                <a:schemeClr val="bg1"/>
              </a:solidFill>
              <a:effectLst>
                <a:outerShdw blurRad="38100" dist="38100" dir="2700000" algn="tl">
                  <a:srgbClr val="000000"/>
                </a:outerShdw>
              </a:effectLst>
            </a:endParaRPr>
          </a:p>
          <a:p>
            <a:pPr marL="0" indent="363538" algn="r">
              <a:lnSpc>
                <a:spcPct val="74000"/>
              </a:lnSpc>
              <a:buFont typeface="Arial" panose="020B0604020202020204" pitchFamily="34" charset="0"/>
              <a:buNone/>
            </a:pPr>
            <a:r>
              <a:rPr lang="ru-RU" altLang="ru-RU" sz="2000">
                <a:solidFill>
                  <a:schemeClr val="bg1"/>
                </a:solidFill>
                <a:effectLst>
                  <a:outerShdw blurRad="38100" dist="38100" dir="2700000" algn="tl">
                    <a:srgbClr val="000000"/>
                  </a:outerShdw>
                </a:effectLst>
              </a:rPr>
              <a:t>	.						(4.4)</a:t>
            </a:r>
          </a:p>
          <a:p>
            <a:pPr marL="0" indent="363538" algn="just">
              <a:lnSpc>
                <a:spcPct val="74000"/>
              </a:lnSpc>
              <a:buFont typeface="Arial" panose="020B0604020202020204" pitchFamily="34" charset="0"/>
              <a:buNone/>
            </a:pPr>
            <a:endParaRPr lang="ru-RU" altLang="ru-RU" sz="2000">
              <a:solidFill>
                <a:schemeClr val="bg1"/>
              </a:solidFill>
              <a:effectLst>
                <a:outerShdw blurRad="38100" dist="38100" dir="2700000" algn="tl">
                  <a:srgbClr val="000000"/>
                </a:outerShdw>
              </a:effectLst>
            </a:endParaRPr>
          </a:p>
          <a:p>
            <a:pPr marL="0" indent="363538" algn="just">
              <a:lnSpc>
                <a:spcPct val="74000"/>
              </a:lnSpc>
              <a:buFont typeface="Arial" panose="020B0604020202020204" pitchFamily="34" charset="0"/>
              <a:buNone/>
            </a:pPr>
            <a:r>
              <a:rPr lang="ru-RU" altLang="ru-RU" sz="2000">
                <a:solidFill>
                  <a:schemeClr val="bg1"/>
                </a:solidFill>
                <a:effectLst>
                  <a:outerShdw blurRad="38100" dist="38100" dir="2700000" algn="tl">
                    <a:srgbClr val="000000"/>
                  </a:outerShdw>
                </a:effectLst>
              </a:rPr>
              <a:t>Из сказанного следует, </a:t>
            </a:r>
            <a:r>
              <a:rPr lang="ru-RU" altLang="ru-RU" sz="2000" i="1">
                <a:solidFill>
                  <a:schemeClr val="bg1"/>
                </a:solidFill>
                <a:effectLst>
                  <a:outerShdw blurRad="38100" dist="38100" dir="2700000" algn="tl">
                    <a:srgbClr val="000000"/>
                  </a:outerShdw>
                </a:effectLst>
              </a:rPr>
              <a:t>в зацеплении могут находиться только зубчатые колеса с одинаковым модулем</a:t>
            </a:r>
            <a:r>
              <a:rPr lang="ru-RU" altLang="ru-RU" sz="2000">
                <a:solidFill>
                  <a:schemeClr val="bg1"/>
                </a:solidFill>
                <a:effectLst>
                  <a:outerShdw blurRad="38100" dist="38100" dir="2700000" algn="tl">
                    <a:srgbClr val="000000"/>
                  </a:outerShdw>
                </a:effectLst>
              </a:rPr>
              <a:t>.</a:t>
            </a:r>
            <a:endParaRPr lang="ru-RU" altLang="ru-RU" sz="2000" u="sng">
              <a:solidFill>
                <a:schemeClr val="bg1"/>
              </a:solidFill>
              <a:effectLst>
                <a:outerShdw blurRad="38100" dist="38100" dir="2700000" algn="tl">
                  <a:srgbClr val="000000"/>
                </a:outerShdw>
              </a:effectLst>
            </a:endParaRPr>
          </a:p>
        </p:txBody>
      </p:sp>
      <p:sp>
        <p:nvSpPr>
          <p:cNvPr id="46085" name="Rectangle 5"/>
          <p:cNvSpPr>
            <a:spLocks noChangeArrowheads="1"/>
          </p:cNvSpPr>
          <p:nvPr/>
        </p:nvSpPr>
        <p:spPr bwMode="auto">
          <a:xfrm>
            <a:off x="0" y="320040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graphicFrame>
        <p:nvGraphicFramePr>
          <p:cNvPr id="46084" name="Object 4"/>
          <p:cNvGraphicFramePr>
            <a:graphicFrameLocks noChangeAspect="1"/>
          </p:cNvGraphicFramePr>
          <p:nvPr/>
        </p:nvGraphicFramePr>
        <p:xfrm>
          <a:off x="4643438" y="765175"/>
          <a:ext cx="1079500" cy="977900"/>
        </p:xfrm>
        <a:graphic>
          <a:graphicData uri="http://schemas.openxmlformats.org/presentationml/2006/ole">
            <mc:AlternateContent xmlns:mc="http://schemas.openxmlformats.org/markup-compatibility/2006">
              <mc:Choice xmlns:v="urn:schemas-microsoft-com:vml" Requires="v">
                <p:oleObj spid="_x0000_s46090" name="Формула" r:id="rId3" imgW="508000" imgH="457200" progId="Equation.3">
                  <p:embed/>
                </p:oleObj>
              </mc:Choice>
              <mc:Fallback>
                <p:oleObj name="Формула" r:id="rId3" imgW="508000" imgH="457200" progId="Equation.3">
                  <p:embed/>
                  <p:pic>
                    <p:nvPicPr>
                      <p:cNvPr id="0" name="Object 4"/>
                      <p:cNvPicPr>
                        <a:picLocks noChangeAspect="1" noChangeArrowheads="1"/>
                      </p:cNvPicPr>
                      <p:nvPr/>
                    </p:nvPicPr>
                    <p:blipFill>
                      <a:blip r:embed="rId4">
                        <a:lum bright="70000" contrast="-70000"/>
                        <a:grayscl/>
                        <a:biLevel thresh="50000"/>
                        <a:extLst>
                          <a:ext uri="{28A0092B-C50C-407E-A947-70E740481C1C}">
                            <a14:useLocalDpi xmlns:a14="http://schemas.microsoft.com/office/drawing/2010/main" val="0"/>
                          </a:ext>
                        </a:extLst>
                      </a:blip>
                      <a:srcRect/>
                      <a:stretch>
                        <a:fillRect/>
                      </a:stretch>
                    </p:blipFill>
                    <p:spPr bwMode="auto">
                      <a:xfrm>
                        <a:off x="4643438" y="765175"/>
                        <a:ext cx="1079500" cy="97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6087"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graphicFrame>
        <p:nvGraphicFramePr>
          <p:cNvPr id="46086" name="Object 6"/>
          <p:cNvGraphicFramePr>
            <a:graphicFrameLocks noChangeAspect="1"/>
          </p:cNvGraphicFramePr>
          <p:nvPr/>
        </p:nvGraphicFramePr>
        <p:xfrm>
          <a:off x="3419475" y="3789363"/>
          <a:ext cx="2305050" cy="857250"/>
        </p:xfrm>
        <a:graphic>
          <a:graphicData uri="http://schemas.openxmlformats.org/presentationml/2006/ole">
            <mc:AlternateContent xmlns:mc="http://schemas.openxmlformats.org/markup-compatibility/2006">
              <mc:Choice xmlns:v="urn:schemas-microsoft-com:vml" Requires="v">
                <p:oleObj spid="_x0000_s46091" name="Формула" r:id="rId5" imgW="1231900" imgH="457200" progId="Equation.3">
                  <p:embed/>
                </p:oleObj>
              </mc:Choice>
              <mc:Fallback>
                <p:oleObj name="Формула" r:id="rId5" imgW="1231900" imgH="457200" progId="Equation.3">
                  <p:embed/>
                  <p:pic>
                    <p:nvPicPr>
                      <p:cNvPr id="0" name="Object 6"/>
                      <p:cNvPicPr>
                        <a:picLocks noChangeAspect="1" noChangeArrowheads="1"/>
                      </p:cNvPicPr>
                      <p:nvPr/>
                    </p:nvPicPr>
                    <p:blipFill>
                      <a:blip r:embed="rId6">
                        <a:lum bright="70000" contrast="-70000"/>
                        <a:grayscl/>
                        <a:biLevel thresh="50000"/>
                        <a:extLst>
                          <a:ext uri="{28A0092B-C50C-407E-A947-70E740481C1C}">
                            <a14:useLocalDpi xmlns:a14="http://schemas.microsoft.com/office/drawing/2010/main" val="0"/>
                          </a:ext>
                        </a:extLst>
                      </a:blip>
                      <a:srcRect/>
                      <a:stretch>
                        <a:fillRect/>
                      </a:stretch>
                    </p:blipFill>
                    <p:spPr bwMode="auto">
                      <a:xfrm>
                        <a:off x="3419475" y="3789363"/>
                        <a:ext cx="230505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1"/>
          <p:cNvSpPr txBox="1">
            <a:spLocks noChangeArrowheads="1"/>
          </p:cNvSpPr>
          <p:nvPr/>
        </p:nvSpPr>
        <p:spPr bwMode="auto">
          <a:xfrm>
            <a:off x="0" y="142875"/>
            <a:ext cx="9144000" cy="671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indent="363538">
              <a:tabLst>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marL="1443038">
              <a:tabLst>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marL="1622425">
              <a:tabLst>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marL="1801813">
              <a:tabLst>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marL="1981200">
              <a:tabLst>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438400" defTabSz="449263" fontAlgn="base">
              <a:lnSpc>
                <a:spcPct val="87000"/>
              </a:lnSpc>
              <a:spcBef>
                <a:spcPct val="0"/>
              </a:spcBef>
              <a:spcAft>
                <a:spcPct val="0"/>
              </a:spcAft>
              <a:buClr>
                <a:srgbClr val="FFFFFF"/>
              </a:buClr>
              <a:buSzPct val="100000"/>
              <a:buFont typeface="Arial" panose="020B0604020202020204" pitchFamily="34" charset="0"/>
              <a:tabLst>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2895600" defTabSz="449263" fontAlgn="base">
              <a:lnSpc>
                <a:spcPct val="87000"/>
              </a:lnSpc>
              <a:spcBef>
                <a:spcPct val="0"/>
              </a:spcBef>
              <a:spcAft>
                <a:spcPct val="0"/>
              </a:spcAft>
              <a:buClr>
                <a:srgbClr val="FFFFFF"/>
              </a:buClr>
              <a:buSzPct val="100000"/>
              <a:buFont typeface="Arial" panose="020B0604020202020204" pitchFamily="34" charset="0"/>
              <a:tabLst>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352800" defTabSz="449263" fontAlgn="base">
              <a:lnSpc>
                <a:spcPct val="87000"/>
              </a:lnSpc>
              <a:spcBef>
                <a:spcPct val="0"/>
              </a:spcBef>
              <a:spcAft>
                <a:spcPct val="0"/>
              </a:spcAft>
              <a:buClr>
                <a:srgbClr val="FFFFFF"/>
              </a:buClr>
              <a:buSzPct val="100000"/>
              <a:buFont typeface="Arial" panose="020B0604020202020204" pitchFamily="34" charset="0"/>
              <a:tabLst>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3810000" defTabSz="449263" fontAlgn="base">
              <a:lnSpc>
                <a:spcPct val="87000"/>
              </a:lnSpc>
              <a:spcBef>
                <a:spcPct val="0"/>
              </a:spcBef>
              <a:spcAft>
                <a:spcPct val="0"/>
              </a:spcAft>
              <a:buClr>
                <a:srgbClr val="FFFFFF"/>
              </a:buClr>
              <a:buSzPct val="100000"/>
              <a:buFont typeface="Arial" panose="020B0604020202020204" pitchFamily="34" charset="0"/>
              <a:tabLst>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a:lnSpc>
                <a:spcPct val="80000"/>
              </a:lnSpc>
            </a:pPr>
            <a:r>
              <a:rPr lang="ru-RU" altLang="ru-RU" sz="2000" u="sng">
                <a:solidFill>
                  <a:schemeClr val="bg1"/>
                </a:solidFill>
                <a:effectLst>
                  <a:outerShdw blurRad="38100" dist="38100" dir="2700000" algn="tl">
                    <a:srgbClr val="000000"/>
                  </a:outerShdw>
                </a:effectLst>
                <a:latin typeface="Tahoma" panose="020B0604030504040204" pitchFamily="34" charset="0"/>
              </a:rPr>
              <a:t>Кинематические параметры зубчатых передач</a:t>
            </a:r>
            <a:r>
              <a:rPr lang="ru-RU" altLang="ru-RU" sz="2000">
                <a:solidFill>
                  <a:schemeClr val="bg1"/>
                </a:solidFill>
                <a:effectLst>
                  <a:outerShdw blurRad="38100" dist="38100" dir="2700000" algn="tl">
                    <a:srgbClr val="000000"/>
                  </a:outerShdw>
                </a:effectLst>
                <a:latin typeface="Tahoma" panose="020B0604030504040204" pitchFamily="34" charset="0"/>
              </a:rPr>
              <a:t> </a:t>
            </a:r>
            <a:r>
              <a:rPr lang="ru-RU" altLang="ru-RU" sz="2000">
                <a:solidFill>
                  <a:schemeClr val="bg1"/>
                </a:solidFill>
                <a:effectLst>
                  <a:outerShdw blurRad="38100" dist="38100" dir="2700000" algn="tl">
                    <a:srgbClr val="000000"/>
                  </a:outerShdw>
                </a:effectLst>
                <a:latin typeface="Tahoma" panose="020B0604030504040204" pitchFamily="34" charset="0"/>
                <a:sym typeface="Symbol" panose="05050102010706020507" pitchFamily="18" charset="2"/>
              </a:rPr>
              <a:t> это</a:t>
            </a:r>
            <a:r>
              <a:rPr lang="ru-RU" altLang="ru-RU" sz="2000">
                <a:solidFill>
                  <a:schemeClr val="bg1"/>
                </a:solidFill>
                <a:effectLst>
                  <a:outerShdw blurRad="38100" dist="38100" dir="2700000" algn="tl">
                    <a:srgbClr val="000000"/>
                  </a:outerShdw>
                </a:effectLst>
                <a:latin typeface="Tahoma" panose="020B0604030504040204" pitchFamily="34" charset="0"/>
              </a:rPr>
              <a:t> </a:t>
            </a:r>
            <a:r>
              <a:rPr lang="ru-RU" altLang="ru-RU" sz="2000" b="1">
                <a:solidFill>
                  <a:schemeClr val="bg1"/>
                </a:solidFill>
                <a:effectLst>
                  <a:outerShdw blurRad="38100" dist="38100" dir="2700000" algn="tl">
                    <a:srgbClr val="000000"/>
                  </a:outerShdw>
                </a:effectLst>
                <a:latin typeface="Tahoma" panose="020B0604030504040204" pitchFamily="34" charset="0"/>
              </a:rPr>
              <a:t>угловые скорости</a:t>
            </a:r>
            <a:r>
              <a:rPr lang="ru-RU" altLang="ru-RU" sz="2000">
                <a:solidFill>
                  <a:schemeClr val="bg1"/>
                </a:solidFill>
                <a:effectLst>
                  <a:outerShdw blurRad="38100" dist="38100" dir="2700000" algn="tl">
                    <a:srgbClr val="000000"/>
                  </a:outerShdw>
                </a:effectLst>
                <a:latin typeface="Tahoma" panose="020B0604030504040204" pitchFamily="34" charset="0"/>
              </a:rPr>
              <a:t> </a:t>
            </a:r>
            <a:r>
              <a:rPr lang="ru-RU" altLang="ru-RU" sz="2000" b="1" i="1">
                <a:solidFill>
                  <a:schemeClr val="bg1"/>
                </a:solidFill>
                <a:effectLst>
                  <a:outerShdw blurRad="38100" dist="38100" dir="2700000" algn="tl">
                    <a:srgbClr val="000000"/>
                  </a:outerShdw>
                </a:effectLst>
                <a:latin typeface="Tahoma" panose="020B0604030504040204" pitchFamily="34" charset="0"/>
                <a:sym typeface="Symbol" panose="05050102010706020507" pitchFamily="18" charset="2"/>
              </a:rPr>
              <a:t></a:t>
            </a:r>
            <a:r>
              <a:rPr lang="ru-RU" altLang="ru-RU" sz="2000" b="1" i="1" baseline="-25000">
                <a:solidFill>
                  <a:schemeClr val="bg1"/>
                </a:solidFill>
                <a:effectLst>
                  <a:outerShdw blurRad="38100" dist="38100" dir="2700000" algn="tl">
                    <a:srgbClr val="000000"/>
                  </a:outerShdw>
                </a:effectLst>
                <a:latin typeface="Tahoma" panose="020B0604030504040204" pitchFamily="34" charset="0"/>
              </a:rPr>
              <a:t>1 </a:t>
            </a:r>
            <a:r>
              <a:rPr lang="ru-RU" altLang="ru-RU" sz="2000">
                <a:solidFill>
                  <a:schemeClr val="bg1"/>
                </a:solidFill>
                <a:effectLst>
                  <a:outerShdw blurRad="38100" dist="38100" dir="2700000" algn="tl">
                    <a:srgbClr val="000000"/>
                  </a:outerShdw>
                </a:effectLst>
                <a:latin typeface="Tahoma" panose="020B0604030504040204" pitchFamily="34" charset="0"/>
              </a:rPr>
              <a:t>и </a:t>
            </a:r>
            <a:r>
              <a:rPr lang="ru-RU" altLang="ru-RU" sz="2000" b="1" i="1">
                <a:solidFill>
                  <a:schemeClr val="bg1"/>
                </a:solidFill>
                <a:effectLst>
                  <a:outerShdw blurRad="38100" dist="38100" dir="2700000" algn="tl">
                    <a:srgbClr val="000000"/>
                  </a:outerShdw>
                </a:effectLst>
                <a:latin typeface="Tahoma" panose="020B0604030504040204" pitchFamily="34" charset="0"/>
                <a:sym typeface="Symbol" panose="05050102010706020507" pitchFamily="18" charset="2"/>
              </a:rPr>
              <a:t></a:t>
            </a:r>
            <a:r>
              <a:rPr lang="ru-RU" altLang="ru-RU" sz="2000" b="1" i="1" baseline="-25000">
                <a:solidFill>
                  <a:schemeClr val="bg1"/>
                </a:solidFill>
                <a:effectLst>
                  <a:outerShdw blurRad="38100" dist="38100" dir="2700000" algn="tl">
                    <a:srgbClr val="000000"/>
                  </a:outerShdw>
                </a:effectLst>
                <a:latin typeface="Tahoma" panose="020B0604030504040204" pitchFamily="34" charset="0"/>
              </a:rPr>
              <a:t>2</a:t>
            </a:r>
            <a:r>
              <a:rPr lang="ru-RU" altLang="ru-RU" sz="2000">
                <a:solidFill>
                  <a:schemeClr val="bg1"/>
                </a:solidFill>
                <a:effectLst>
                  <a:outerShdw blurRad="38100" dist="38100" dir="2700000" algn="tl">
                    <a:srgbClr val="000000"/>
                  </a:outerShdw>
                </a:effectLst>
                <a:latin typeface="Tahoma" panose="020B0604030504040204" pitchFamily="34" charset="0"/>
              </a:rPr>
              <a:t>, </a:t>
            </a:r>
            <a:r>
              <a:rPr lang="ru-RU" altLang="ru-RU" sz="2000" b="1">
                <a:solidFill>
                  <a:schemeClr val="bg1"/>
                </a:solidFill>
                <a:effectLst>
                  <a:outerShdw blurRad="38100" dist="38100" dir="2700000" algn="tl">
                    <a:srgbClr val="000000"/>
                  </a:outerShdw>
                </a:effectLst>
                <a:latin typeface="Tahoma" panose="020B0604030504040204" pitchFamily="34" charset="0"/>
              </a:rPr>
              <a:t>частоты вращения</a:t>
            </a:r>
            <a:r>
              <a:rPr lang="ru-RU" altLang="ru-RU" sz="2000">
                <a:solidFill>
                  <a:schemeClr val="bg1"/>
                </a:solidFill>
                <a:effectLst>
                  <a:outerShdw blurRad="38100" dist="38100" dir="2700000" algn="tl">
                    <a:srgbClr val="000000"/>
                  </a:outerShdw>
                </a:effectLst>
                <a:latin typeface="Tahoma" panose="020B0604030504040204" pitchFamily="34" charset="0"/>
              </a:rPr>
              <a:t> </a:t>
            </a:r>
            <a:r>
              <a:rPr lang="en-US" altLang="ru-RU" sz="2200" b="1" i="1">
                <a:solidFill>
                  <a:schemeClr val="bg1"/>
                </a:solidFill>
                <a:effectLst>
                  <a:outerShdw blurRad="38100" dist="38100" dir="2700000" algn="tl">
                    <a:srgbClr val="000000"/>
                  </a:outerShdw>
                </a:effectLst>
                <a:latin typeface="Tahoma" panose="020B0604030504040204" pitchFamily="34" charset="0"/>
              </a:rPr>
              <a:t>n</a:t>
            </a:r>
            <a:r>
              <a:rPr lang="ru-RU" altLang="ru-RU" sz="2200" b="1" i="1" baseline="-25000">
                <a:solidFill>
                  <a:schemeClr val="bg1"/>
                </a:solidFill>
                <a:effectLst>
                  <a:outerShdw blurRad="38100" dist="38100" dir="2700000" algn="tl">
                    <a:srgbClr val="000000"/>
                  </a:outerShdw>
                </a:effectLst>
                <a:latin typeface="Tahoma" panose="020B0604030504040204" pitchFamily="34" charset="0"/>
              </a:rPr>
              <a:t>1</a:t>
            </a:r>
            <a:r>
              <a:rPr lang="ru-RU" altLang="ru-RU" sz="2000">
                <a:solidFill>
                  <a:schemeClr val="bg1"/>
                </a:solidFill>
                <a:effectLst>
                  <a:outerShdw blurRad="38100" dist="38100" dir="2700000" algn="tl">
                    <a:srgbClr val="000000"/>
                  </a:outerShdw>
                </a:effectLst>
                <a:latin typeface="Tahoma" panose="020B0604030504040204" pitchFamily="34" charset="0"/>
              </a:rPr>
              <a:t>, </a:t>
            </a:r>
            <a:r>
              <a:rPr lang="en-US" altLang="ru-RU" sz="2200" b="1" i="1">
                <a:solidFill>
                  <a:schemeClr val="bg1"/>
                </a:solidFill>
                <a:effectLst>
                  <a:outerShdw blurRad="38100" dist="38100" dir="2700000" algn="tl">
                    <a:srgbClr val="000000"/>
                  </a:outerShdw>
                </a:effectLst>
                <a:latin typeface="Tahoma" panose="020B0604030504040204" pitchFamily="34" charset="0"/>
              </a:rPr>
              <a:t>n</a:t>
            </a:r>
            <a:r>
              <a:rPr lang="ru-RU" altLang="ru-RU" sz="2200" b="1" i="1" baseline="-25000">
                <a:solidFill>
                  <a:schemeClr val="bg1"/>
                </a:solidFill>
                <a:effectLst>
                  <a:outerShdw blurRad="38100" dist="38100" dir="2700000" algn="tl">
                    <a:srgbClr val="000000"/>
                  </a:outerShdw>
                </a:effectLst>
                <a:latin typeface="Tahoma" panose="020B0604030504040204" pitchFamily="34" charset="0"/>
              </a:rPr>
              <a:t>2</a:t>
            </a:r>
            <a:r>
              <a:rPr lang="ru-RU" altLang="ru-RU" sz="2000">
                <a:solidFill>
                  <a:schemeClr val="bg1"/>
                </a:solidFill>
                <a:effectLst>
                  <a:outerShdw blurRad="38100" dist="38100" dir="2700000" algn="tl">
                    <a:srgbClr val="000000"/>
                  </a:outerShdw>
                </a:effectLst>
                <a:latin typeface="Tahoma" panose="020B0604030504040204" pitchFamily="34" charset="0"/>
              </a:rPr>
              <a:t> ведущего и ведомого зубчатых колес и </a:t>
            </a:r>
            <a:r>
              <a:rPr lang="ru-RU" altLang="ru-RU" sz="2000" b="1">
                <a:solidFill>
                  <a:schemeClr val="bg1"/>
                </a:solidFill>
                <a:effectLst>
                  <a:outerShdw blurRad="38100" dist="38100" dir="2700000" algn="tl">
                    <a:srgbClr val="000000"/>
                  </a:outerShdw>
                </a:effectLst>
                <a:latin typeface="Tahoma" panose="020B0604030504040204" pitchFamily="34" charset="0"/>
              </a:rPr>
              <a:t>передаточное число </a:t>
            </a:r>
            <a:r>
              <a:rPr lang="en-US" altLang="ru-RU" sz="2200" b="1" i="1">
                <a:solidFill>
                  <a:schemeClr val="bg1"/>
                </a:solidFill>
                <a:effectLst>
                  <a:outerShdw blurRad="38100" dist="38100" dir="2700000" algn="tl">
                    <a:srgbClr val="000000"/>
                  </a:outerShdw>
                </a:effectLst>
                <a:latin typeface="Tahoma" panose="020B0604030504040204" pitchFamily="34" charset="0"/>
              </a:rPr>
              <a:t>u</a:t>
            </a:r>
            <a:r>
              <a:rPr lang="ru-RU" altLang="ru-RU" sz="2000">
                <a:solidFill>
                  <a:schemeClr val="bg1"/>
                </a:solidFill>
                <a:effectLst>
                  <a:outerShdw blurRad="38100" dist="38100" dir="2700000" algn="tl">
                    <a:srgbClr val="000000"/>
                  </a:outerShdw>
                </a:effectLst>
                <a:latin typeface="Tahoma" panose="020B0604030504040204" pitchFamily="34" charset="0"/>
              </a:rPr>
              <a:t> зубчатой передачи, вычисляемое по соотношению</a:t>
            </a:r>
          </a:p>
          <a:p>
            <a:pPr algn="just">
              <a:lnSpc>
                <a:spcPct val="80000"/>
              </a:lnSpc>
            </a:pPr>
            <a:endParaRPr lang="ru-RU" altLang="ru-RU" sz="2000">
              <a:solidFill>
                <a:schemeClr val="bg1"/>
              </a:solidFill>
              <a:effectLst>
                <a:outerShdw blurRad="38100" dist="38100" dir="2700000" algn="tl">
                  <a:srgbClr val="000000"/>
                </a:outerShdw>
              </a:effectLst>
              <a:latin typeface="Tahoma" panose="020B0604030504040204" pitchFamily="34" charset="0"/>
            </a:endParaRPr>
          </a:p>
          <a:p>
            <a:pPr algn="r">
              <a:lnSpc>
                <a:spcPct val="80000"/>
              </a:lnSpc>
            </a:pPr>
            <a:r>
              <a:rPr lang="ru-RU" altLang="ru-RU" sz="2000">
                <a:solidFill>
                  <a:schemeClr val="bg1"/>
                </a:solidFill>
                <a:effectLst>
                  <a:outerShdw blurRad="38100" dist="38100" dir="2700000" algn="tl">
                    <a:srgbClr val="000000"/>
                  </a:outerShdw>
                </a:effectLst>
                <a:latin typeface="Tahoma" panose="020B0604030504040204" pitchFamily="34" charset="0"/>
              </a:rPr>
              <a:t>(4.5)</a:t>
            </a:r>
          </a:p>
          <a:p>
            <a:pPr algn="just">
              <a:lnSpc>
                <a:spcPct val="80000"/>
              </a:lnSpc>
            </a:pPr>
            <a:endParaRPr lang="ru-RU" altLang="ru-RU" sz="2000">
              <a:solidFill>
                <a:schemeClr val="bg1"/>
              </a:solidFill>
              <a:effectLst>
                <a:outerShdw blurRad="38100" dist="38100" dir="2700000" algn="tl">
                  <a:srgbClr val="000000"/>
                </a:outerShdw>
              </a:effectLst>
              <a:latin typeface="Tahoma" panose="020B0604030504040204" pitchFamily="34" charset="0"/>
            </a:endParaRPr>
          </a:p>
          <a:p>
            <a:pPr algn="just">
              <a:lnSpc>
                <a:spcPct val="80000"/>
              </a:lnSpc>
            </a:pPr>
            <a:endParaRPr lang="ru-RU" altLang="ru-RU" sz="2000">
              <a:solidFill>
                <a:schemeClr val="bg1"/>
              </a:solidFill>
              <a:effectLst>
                <a:outerShdw blurRad="38100" dist="38100" dir="2700000" algn="tl">
                  <a:srgbClr val="000000"/>
                </a:outerShdw>
              </a:effectLst>
              <a:latin typeface="Tahoma" panose="020B0604030504040204" pitchFamily="34" charset="0"/>
            </a:endParaRPr>
          </a:p>
          <a:p>
            <a:pPr algn="just">
              <a:lnSpc>
                <a:spcPct val="80000"/>
              </a:lnSpc>
            </a:pPr>
            <a:r>
              <a:rPr lang="ru-RU" altLang="ru-RU" sz="2000">
                <a:solidFill>
                  <a:schemeClr val="bg1"/>
                </a:solidFill>
                <a:effectLst>
                  <a:outerShdw blurRad="38100" dist="38100" dir="2700000" algn="tl">
                    <a:srgbClr val="000000"/>
                  </a:outerShdw>
                </a:effectLst>
                <a:latin typeface="Tahoma" panose="020B0604030504040204" pitchFamily="34" charset="0"/>
              </a:rPr>
              <a:t>Учитывая вышеизложенное, нетрудно установить, что</a:t>
            </a:r>
          </a:p>
          <a:p>
            <a:pPr algn="r">
              <a:lnSpc>
                <a:spcPct val="80000"/>
              </a:lnSpc>
            </a:pPr>
            <a:r>
              <a:rPr lang="ru-RU" altLang="ru-RU" sz="2000">
                <a:solidFill>
                  <a:schemeClr val="bg1"/>
                </a:solidFill>
                <a:effectLst>
                  <a:outerShdw blurRad="38100" dist="38100" dir="2700000" algn="tl">
                    <a:srgbClr val="000000"/>
                  </a:outerShdw>
                </a:effectLst>
                <a:latin typeface="Tahoma" panose="020B0604030504040204" pitchFamily="34" charset="0"/>
              </a:rPr>
              <a:t>	(4.6)</a:t>
            </a:r>
          </a:p>
          <a:p>
            <a:pPr algn="just">
              <a:lnSpc>
                <a:spcPct val="80000"/>
              </a:lnSpc>
            </a:pPr>
            <a:endParaRPr lang="en-US" altLang="ru-RU" sz="2000">
              <a:solidFill>
                <a:schemeClr val="bg1"/>
              </a:solidFill>
              <a:effectLst>
                <a:outerShdw blurRad="38100" dist="38100" dir="2700000" algn="tl">
                  <a:srgbClr val="000000"/>
                </a:outerShdw>
              </a:effectLst>
              <a:latin typeface="Tahoma" panose="020B0604030504040204" pitchFamily="34" charset="0"/>
            </a:endParaRPr>
          </a:p>
          <a:p>
            <a:pPr algn="just">
              <a:lnSpc>
                <a:spcPct val="90000"/>
              </a:lnSpc>
            </a:pPr>
            <a:r>
              <a:rPr lang="ru-RU" altLang="ru-RU">
                <a:solidFill>
                  <a:schemeClr val="bg1"/>
                </a:solidFill>
                <a:effectLst>
                  <a:outerShdw blurRad="38100" dist="38100" dir="2700000" algn="tl">
                    <a:srgbClr val="000000"/>
                  </a:outerShdw>
                </a:effectLst>
                <a:latin typeface="Tahoma" panose="020B0604030504040204" pitchFamily="34" charset="0"/>
              </a:rPr>
              <a:t>Для нормальной работы зубчатой передачи (обеспечение плавности работы, отсутствие излишних вибраций и инерционных сил, относительно высокий КПД зубчатого зацепления) форма рабочей поверхности профиля зубьев должна удовлетворять следующим требованиям:</a:t>
            </a:r>
          </a:p>
          <a:p>
            <a:pPr algn="just">
              <a:lnSpc>
                <a:spcPct val="90000"/>
              </a:lnSpc>
            </a:pPr>
            <a:r>
              <a:rPr lang="ru-RU" altLang="ru-RU">
                <a:solidFill>
                  <a:schemeClr val="bg1"/>
                </a:solidFill>
                <a:effectLst>
                  <a:outerShdw blurRad="38100" dist="38100" dir="2700000" algn="tl">
                    <a:srgbClr val="000000"/>
                  </a:outerShdw>
                </a:effectLst>
                <a:latin typeface="Tahoma" panose="020B0604030504040204" pitchFamily="34" charset="0"/>
              </a:rPr>
              <a:t>1) в течение времени взаимодействия рабочих поверхностей двух сопряженных зубьев ведущего и ведомого колес передаточное отношение должно сохраняться постоянным (основная теорема зубчатого зацепления);</a:t>
            </a:r>
          </a:p>
          <a:p>
            <a:pPr algn="just">
              <a:lnSpc>
                <a:spcPct val="90000"/>
              </a:lnSpc>
            </a:pPr>
            <a:r>
              <a:rPr lang="ru-RU" altLang="ru-RU">
                <a:solidFill>
                  <a:schemeClr val="bg1"/>
                </a:solidFill>
                <a:effectLst>
                  <a:outerShdw blurRad="38100" dist="38100" dir="2700000" algn="tl">
                    <a:srgbClr val="000000"/>
                  </a:outerShdw>
                </a:effectLst>
                <a:latin typeface="Tahoma" panose="020B0604030504040204" pitchFamily="34" charset="0"/>
              </a:rPr>
              <a:t>2) профиль зуба должен обеспечивать выполнение условия </a:t>
            </a:r>
            <a:r>
              <a:rPr lang="ru-RU" altLang="ru-RU" b="1">
                <a:solidFill>
                  <a:schemeClr val="bg1"/>
                </a:solidFill>
                <a:effectLst>
                  <a:outerShdw blurRad="38100" dist="38100" dir="2700000" algn="tl">
                    <a:srgbClr val="000000"/>
                  </a:outerShdw>
                </a:effectLst>
                <a:latin typeface="Tahoma" panose="020B0604030504040204" pitchFamily="34" charset="0"/>
              </a:rPr>
              <a:t>1</a:t>
            </a:r>
            <a:r>
              <a:rPr lang="ru-RU" altLang="ru-RU">
                <a:solidFill>
                  <a:schemeClr val="bg1"/>
                </a:solidFill>
                <a:effectLst>
                  <a:outerShdw blurRad="38100" dist="38100" dir="2700000" algn="tl">
                    <a:srgbClr val="000000"/>
                  </a:outerShdw>
                </a:effectLst>
                <a:latin typeface="Tahoma" panose="020B0604030504040204" pitchFamily="34" charset="0"/>
              </a:rPr>
              <a:t> при зацеплении данного колеса с любым другим колесом того же модуля;</a:t>
            </a:r>
          </a:p>
          <a:p>
            <a:pPr algn="just">
              <a:lnSpc>
                <a:spcPct val="90000"/>
              </a:lnSpc>
            </a:pPr>
            <a:r>
              <a:rPr lang="ru-RU" altLang="ru-RU">
                <a:solidFill>
                  <a:schemeClr val="bg1"/>
                </a:solidFill>
                <a:effectLst>
                  <a:outerShdw blurRad="38100" dist="38100" dir="2700000" algn="tl">
                    <a:srgbClr val="000000"/>
                  </a:outerShdw>
                </a:effectLst>
                <a:latin typeface="Tahoma" panose="020B0604030504040204" pitchFamily="34" charset="0"/>
              </a:rPr>
              <a:t>3) профиль зуба должен обеспечивать возможность изготовления колеса любого диаметра одним инструментом;</a:t>
            </a:r>
          </a:p>
          <a:p>
            <a:pPr algn="just">
              <a:lnSpc>
                <a:spcPct val="90000"/>
              </a:lnSpc>
            </a:pPr>
            <a:r>
              <a:rPr lang="ru-RU" altLang="ru-RU">
                <a:solidFill>
                  <a:schemeClr val="bg1"/>
                </a:solidFill>
                <a:effectLst>
                  <a:outerShdw blurRad="38100" dist="38100" dir="2700000" algn="tl">
                    <a:srgbClr val="000000"/>
                  </a:outerShdw>
                </a:effectLst>
                <a:latin typeface="Tahoma" panose="020B0604030504040204" pitchFamily="34" charset="0"/>
              </a:rPr>
              <a:t>4) инструмент для нарезания зубьев должен быть простым и легко доступным для изготовления и контроля.</a:t>
            </a:r>
            <a:endParaRPr lang="ru-RU" altLang="ru-RU">
              <a:latin typeface="Tahoma" panose="020B0604030504040204" pitchFamily="34" charset="0"/>
            </a:endParaRPr>
          </a:p>
          <a:p>
            <a:pPr algn="just">
              <a:lnSpc>
                <a:spcPct val="100000"/>
              </a:lnSpc>
              <a:spcBef>
                <a:spcPts val="400"/>
              </a:spcBef>
              <a:buClr>
                <a:srgbClr val="A3C145"/>
              </a:buClr>
              <a:buSzPct val="80000"/>
            </a:pPr>
            <a:r>
              <a:rPr lang="en-GB" altLang="ru-RU" sz="1600">
                <a:effectLst>
                  <a:outerShdw blurRad="38100" dist="38100" dir="2700000" algn="tl">
                    <a:srgbClr val="000000"/>
                  </a:outerShdw>
                </a:effectLst>
                <a:latin typeface="Tahoma" panose="020B0604030504040204" pitchFamily="34" charset="0"/>
                <a:cs typeface="Times New Roman" panose="02020603050405020304" pitchFamily="18" charset="0"/>
              </a:rPr>
              <a:t> </a:t>
            </a:r>
          </a:p>
        </p:txBody>
      </p:sp>
      <p:sp>
        <p:nvSpPr>
          <p:cNvPr id="15365" name="Rectangle 5"/>
          <p:cNvSpPr>
            <a:spLocks noChangeArrowheads="1"/>
          </p:cNvSpPr>
          <p:nvPr/>
        </p:nvSpPr>
        <p:spPr bwMode="auto">
          <a:xfrm>
            <a:off x="3375025" y="2500313"/>
            <a:ext cx="239395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ru-RU"/>
          </a:p>
        </p:txBody>
      </p:sp>
      <p:sp>
        <p:nvSpPr>
          <p:cNvPr id="15378" name="Rectangle 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5385" name="Rectangle 2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graphicFrame>
        <p:nvGraphicFramePr>
          <p:cNvPr id="15384" name="Object 24"/>
          <p:cNvGraphicFramePr>
            <a:graphicFrameLocks noChangeAspect="1"/>
          </p:cNvGraphicFramePr>
          <p:nvPr/>
        </p:nvGraphicFramePr>
        <p:xfrm>
          <a:off x="2484438" y="1196975"/>
          <a:ext cx="3455987" cy="774700"/>
        </p:xfrm>
        <a:graphic>
          <a:graphicData uri="http://schemas.openxmlformats.org/presentationml/2006/ole">
            <mc:AlternateContent xmlns:mc="http://schemas.openxmlformats.org/markup-compatibility/2006">
              <mc:Choice xmlns:v="urn:schemas-microsoft-com:vml" Requires="v">
                <p:oleObj spid="_x0000_s15390" name="Формула" r:id="rId4" imgW="2209800" imgH="495300" progId="Equation.3">
                  <p:embed/>
                </p:oleObj>
              </mc:Choice>
              <mc:Fallback>
                <p:oleObj name="Формула" r:id="rId4" imgW="2209800" imgH="495300" progId="Equation.3">
                  <p:embed/>
                  <p:pic>
                    <p:nvPicPr>
                      <p:cNvPr id="0" name="Object 24"/>
                      <p:cNvPicPr>
                        <a:picLocks noChangeAspect="1" noChangeArrowheads="1"/>
                      </p:cNvPicPr>
                      <p:nvPr/>
                    </p:nvPicPr>
                    <p:blipFill>
                      <a:blip r:embed="rId5">
                        <a:lum bright="70000" contrast="-70000"/>
                        <a:grayscl/>
                        <a:biLevel thresh="50000"/>
                        <a:extLst>
                          <a:ext uri="{28A0092B-C50C-407E-A947-70E740481C1C}">
                            <a14:useLocalDpi xmlns:a14="http://schemas.microsoft.com/office/drawing/2010/main" val="0"/>
                          </a:ext>
                        </a:extLst>
                      </a:blip>
                      <a:srcRect/>
                      <a:stretch>
                        <a:fillRect/>
                      </a:stretch>
                    </p:blipFill>
                    <p:spPr bwMode="auto">
                      <a:xfrm>
                        <a:off x="2484438" y="1196975"/>
                        <a:ext cx="3455987"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387" name="Rectangle 2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graphicFrame>
        <p:nvGraphicFramePr>
          <p:cNvPr id="15386" name="Object 26"/>
          <p:cNvGraphicFramePr>
            <a:graphicFrameLocks noChangeAspect="1"/>
          </p:cNvGraphicFramePr>
          <p:nvPr/>
        </p:nvGraphicFramePr>
        <p:xfrm>
          <a:off x="2916238" y="2492375"/>
          <a:ext cx="2879725" cy="527050"/>
        </p:xfrm>
        <a:graphic>
          <a:graphicData uri="http://schemas.openxmlformats.org/presentationml/2006/ole">
            <mc:AlternateContent xmlns:mc="http://schemas.openxmlformats.org/markup-compatibility/2006">
              <mc:Choice xmlns:v="urn:schemas-microsoft-com:vml" Requires="v">
                <p:oleObj spid="_x0000_s15391" name="Формула" r:id="rId6" imgW="1397000" imgH="241300" progId="Equation.3">
                  <p:embed/>
                </p:oleObj>
              </mc:Choice>
              <mc:Fallback>
                <p:oleObj name="Формула" r:id="rId6" imgW="1397000" imgH="241300" progId="Equation.3">
                  <p:embed/>
                  <p:pic>
                    <p:nvPicPr>
                      <p:cNvPr id="0" name="Object 26"/>
                      <p:cNvPicPr>
                        <a:picLocks noChangeAspect="1" noChangeArrowheads="1"/>
                      </p:cNvPicPr>
                      <p:nvPr/>
                    </p:nvPicPr>
                    <p:blipFill>
                      <a:blip r:embed="rId7">
                        <a:lum bright="70000" contrast="-70000"/>
                        <a:grayscl/>
                        <a:biLevel thresh="50000"/>
                        <a:extLst>
                          <a:ext uri="{28A0092B-C50C-407E-A947-70E740481C1C}">
                            <a14:useLocalDpi xmlns:a14="http://schemas.microsoft.com/office/drawing/2010/main" val="0"/>
                          </a:ext>
                        </a:extLst>
                      </a:blip>
                      <a:srcRect/>
                      <a:stretch>
                        <a:fillRect/>
                      </a:stretch>
                    </p:blipFill>
                    <p:spPr bwMode="auto">
                      <a:xfrm>
                        <a:off x="2916238" y="2492375"/>
                        <a:ext cx="2879725"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301625" y="260350"/>
            <a:ext cx="8534400" cy="576263"/>
          </a:xfrm>
        </p:spPr>
        <p:txBody>
          <a:bodyPr/>
          <a:lstStyle/>
          <a:p>
            <a:r>
              <a:rPr lang="ru-RU" altLang="ru-RU" sz="3200" b="1"/>
              <a:t>Передачи с эвольвентным зацеплением.</a:t>
            </a:r>
            <a:r>
              <a:rPr lang="ru-RU" altLang="ru-RU" sz="4000"/>
              <a:t> </a:t>
            </a:r>
          </a:p>
        </p:txBody>
      </p:sp>
      <p:sp>
        <p:nvSpPr>
          <p:cNvPr id="47107" name="Rectangle 3"/>
          <p:cNvSpPr>
            <a:spLocks noGrp="1" noChangeArrowheads="1"/>
          </p:cNvSpPr>
          <p:nvPr>
            <p:ph type="body" idx="1"/>
          </p:nvPr>
        </p:nvSpPr>
        <p:spPr>
          <a:xfrm>
            <a:off x="301625" y="981075"/>
            <a:ext cx="8534400" cy="5116513"/>
          </a:xfrm>
        </p:spPr>
        <p:txBody>
          <a:bodyPr/>
          <a:lstStyle/>
          <a:p>
            <a:pPr marL="3175" indent="360363" algn="just">
              <a:buFont typeface="Arial" panose="020B0604020202020204" pitchFamily="34" charset="0"/>
              <a:buNone/>
            </a:pPr>
            <a:r>
              <a:rPr lang="ru-RU" altLang="ru-RU" sz="2000"/>
              <a:t>Наиболее полно перечисленным требованиям удовлетворяет эвольвентное зацепление, предложенное Леонардом Эйлером (1760 или 65 г.) и широко применяемое в общепромышленной и военной технике.</a:t>
            </a:r>
            <a:endParaRPr lang="ru-RU" altLang="ru-RU" sz="2000" u="sng"/>
          </a:p>
          <a:p>
            <a:pPr marL="3175" indent="360363" algn="just">
              <a:buFont typeface="Arial" panose="020B0604020202020204" pitchFamily="34" charset="0"/>
              <a:buNone/>
            </a:pPr>
            <a:r>
              <a:rPr lang="ru-RU" altLang="ru-RU" sz="2000" u="sng"/>
              <a:t>Основные параметры эвольвентных цилиндрических зубчатых передач</a:t>
            </a:r>
            <a:r>
              <a:rPr lang="ru-RU" altLang="ru-RU" sz="2000"/>
              <a:t> стандартизованы. </a:t>
            </a:r>
            <a:endParaRPr lang="ru-RU" altLang="ru-RU"/>
          </a:p>
        </p:txBody>
      </p:sp>
      <p:pic>
        <p:nvPicPr>
          <p:cNvPr id="47108" name="Picture 4" descr="ЗП_Эвольвентное"/>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924175"/>
            <a:ext cx="3924300" cy="3236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20" name="Text Box 16"/>
          <p:cNvSpPr txBox="1">
            <a:spLocks noChangeArrowheads="1"/>
          </p:cNvSpPr>
          <p:nvPr/>
        </p:nvSpPr>
        <p:spPr bwMode="auto">
          <a:xfrm>
            <a:off x="0" y="6286500"/>
            <a:ext cx="3924300" cy="5715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ru-RU" altLang="ru-RU" b="1"/>
              <a:t>Рис. 4.2. Схема эвольвентного зацепления.</a:t>
            </a:r>
          </a:p>
        </p:txBody>
      </p:sp>
      <p:sp>
        <p:nvSpPr>
          <p:cNvPr id="47121" name="Text Box 17"/>
          <p:cNvSpPr txBox="1">
            <a:spLocks noChangeArrowheads="1"/>
          </p:cNvSpPr>
          <p:nvPr/>
        </p:nvSpPr>
        <p:spPr bwMode="auto">
          <a:xfrm>
            <a:off x="3995738" y="2924175"/>
            <a:ext cx="4824412" cy="392747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363538">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marL="885825"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marL="1408113"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marL="1930400"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marL="2452688" indent="-34290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909888"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3367088"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824288"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4281488" indent="-342900" defTabSz="449263" fontAlgn="base">
              <a:lnSpc>
                <a:spcPct val="87000"/>
              </a:lnSpc>
              <a:spcBef>
                <a:spcPct val="0"/>
              </a:spcBef>
              <a:spcAft>
                <a:spcPct val="0"/>
              </a:spcAft>
              <a:buClr>
                <a:srgbClr val="FFFFFF"/>
              </a:buClr>
              <a:buSzPct val="100000"/>
              <a:buFont typeface="Arial" panose="020B0604020202020204" pitchFamily="34" charset="0"/>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r>
              <a:rPr lang="ru-RU" altLang="ru-RU" b="1">
                <a:solidFill>
                  <a:schemeClr val="bg1"/>
                </a:solidFill>
              </a:rPr>
              <a:t>Межосевое расстояние </a:t>
            </a:r>
            <a:r>
              <a:rPr lang="ru-RU" altLang="ru-RU">
                <a:solidFill>
                  <a:schemeClr val="bg1"/>
                </a:solidFill>
              </a:rPr>
              <a:t>(</a:t>
            </a:r>
            <a:r>
              <a:rPr lang="ru-RU" altLang="ru-RU" b="1" i="1">
                <a:solidFill>
                  <a:schemeClr val="bg1"/>
                </a:solidFill>
                <a:latin typeface="Times New Roman" panose="02020603050405020304" pitchFamily="18" charset="0"/>
              </a:rPr>
              <a:t>а</a:t>
            </a:r>
            <a:r>
              <a:rPr lang="ru-RU" altLang="ru-RU" b="1" i="1" baseline="-25000">
                <a:solidFill>
                  <a:schemeClr val="bg1"/>
                </a:solidFill>
                <a:latin typeface="Times New Roman" panose="02020603050405020304" pitchFamily="18" charset="0"/>
              </a:rPr>
              <a:t>w</a:t>
            </a:r>
            <a:r>
              <a:rPr lang="ru-RU" altLang="ru-RU">
                <a:solidFill>
                  <a:schemeClr val="bg1"/>
                </a:solidFill>
              </a:rPr>
              <a:t>) - расстояние между осями зубчатых колес </a:t>
            </a:r>
            <a:r>
              <a:rPr lang="ru-RU" altLang="ru-RU" b="1" i="1">
                <a:solidFill>
                  <a:schemeClr val="bg1"/>
                </a:solidFill>
                <a:latin typeface="Times New Roman" panose="02020603050405020304" pitchFamily="18" charset="0"/>
              </a:rPr>
              <a:t>О</a:t>
            </a:r>
            <a:r>
              <a:rPr lang="ru-RU" altLang="ru-RU" b="1" i="1" baseline="-25000">
                <a:solidFill>
                  <a:schemeClr val="bg1"/>
                </a:solidFill>
                <a:latin typeface="Times New Roman" panose="02020603050405020304" pitchFamily="18" charset="0"/>
              </a:rPr>
              <a:t>1</a:t>
            </a:r>
            <a:r>
              <a:rPr lang="ru-RU" altLang="ru-RU">
                <a:solidFill>
                  <a:schemeClr val="bg1"/>
                </a:solidFill>
              </a:rPr>
              <a:t> и </a:t>
            </a:r>
            <a:r>
              <a:rPr lang="ru-RU" altLang="ru-RU" b="1" i="1">
                <a:solidFill>
                  <a:schemeClr val="bg1"/>
                </a:solidFill>
                <a:latin typeface="Times New Roman" panose="02020603050405020304" pitchFamily="18" charset="0"/>
              </a:rPr>
              <a:t>О</a:t>
            </a:r>
            <a:r>
              <a:rPr lang="ru-RU" altLang="ru-RU" b="1" i="1" baseline="-25000">
                <a:solidFill>
                  <a:schemeClr val="bg1"/>
                </a:solidFill>
                <a:latin typeface="Times New Roman" panose="02020603050405020304" pitchFamily="18" charset="0"/>
              </a:rPr>
              <a:t>2</a:t>
            </a:r>
            <a:r>
              <a:rPr lang="ru-RU" altLang="ru-RU">
                <a:solidFill>
                  <a:schemeClr val="bg1"/>
                </a:solidFill>
              </a:rPr>
              <a:t>.</a:t>
            </a:r>
            <a:endParaRPr lang="ru-RU" altLang="ru-RU" b="1">
              <a:solidFill>
                <a:schemeClr val="bg1"/>
              </a:solidFill>
            </a:endParaRPr>
          </a:p>
          <a:p>
            <a:r>
              <a:rPr lang="ru-RU" altLang="ru-RU" b="1">
                <a:solidFill>
                  <a:schemeClr val="bg1"/>
                </a:solidFill>
              </a:rPr>
              <a:t>Линия зацепления (</a:t>
            </a:r>
            <a:r>
              <a:rPr lang="en-US" altLang="ru-RU" b="1" i="1">
                <a:solidFill>
                  <a:schemeClr val="bg1"/>
                </a:solidFill>
                <a:latin typeface="Times New Roman" panose="02020603050405020304" pitchFamily="18" charset="0"/>
              </a:rPr>
              <a:t>NN</a:t>
            </a:r>
            <a:r>
              <a:rPr lang="ru-RU" altLang="ru-RU" b="1">
                <a:solidFill>
                  <a:schemeClr val="bg1"/>
                </a:solidFill>
              </a:rPr>
              <a:t>) </a:t>
            </a:r>
            <a:r>
              <a:rPr lang="ru-RU" altLang="ru-RU">
                <a:solidFill>
                  <a:schemeClr val="bg1"/>
                </a:solidFill>
              </a:rPr>
              <a:t>- геометрическое место точек контакта между сопряженными профилями зубьев. Она одновременно является нормалью к профилю боковой (рабочей) поверхности зуба, и потому усилие давления между зубьями всегда направлено по линии зацепления.</a:t>
            </a:r>
          </a:p>
          <a:p>
            <a:r>
              <a:rPr lang="ru-RU" altLang="ru-RU" b="1">
                <a:solidFill>
                  <a:schemeClr val="bg1"/>
                </a:solidFill>
              </a:rPr>
              <a:t>Угол зацепления </a:t>
            </a:r>
            <a:r>
              <a:rPr lang="ru-RU" altLang="ru-RU" b="1" i="1">
                <a:solidFill>
                  <a:schemeClr val="bg1"/>
                </a:solidFill>
              </a:rPr>
              <a:t>(</a:t>
            </a:r>
            <a:r>
              <a:rPr lang="ru-RU" altLang="ru-RU" b="1" i="1">
                <a:solidFill>
                  <a:schemeClr val="bg1"/>
                </a:solidFill>
                <a:latin typeface="Times New Roman" panose="02020603050405020304" pitchFamily="18" charset="0"/>
                <a:sym typeface="Symbol" panose="05050102010706020507" pitchFamily="18" charset="2"/>
              </a:rPr>
              <a:t></a:t>
            </a:r>
            <a:r>
              <a:rPr lang="ru-RU" altLang="ru-RU" b="1" i="1" baseline="-25000">
                <a:solidFill>
                  <a:schemeClr val="bg1"/>
                </a:solidFill>
                <a:latin typeface="Times New Roman" panose="02020603050405020304" pitchFamily="18" charset="0"/>
              </a:rPr>
              <a:t>w</a:t>
            </a:r>
            <a:r>
              <a:rPr lang="ru-RU" altLang="ru-RU" b="1" i="1">
                <a:solidFill>
                  <a:schemeClr val="bg1"/>
                </a:solidFill>
              </a:rPr>
              <a:t>)</a:t>
            </a:r>
            <a:r>
              <a:rPr lang="ru-RU" altLang="ru-RU">
                <a:solidFill>
                  <a:schemeClr val="bg1"/>
                </a:solidFill>
              </a:rPr>
              <a:t> - угол между линией зацепления и перпендикуляром к межосевой линии. (стандартный угол зацепления </a:t>
            </a:r>
            <a:r>
              <a:rPr lang="ru-RU" altLang="ru-RU" b="1" i="1">
                <a:solidFill>
                  <a:schemeClr val="bg1"/>
                </a:solidFill>
                <a:latin typeface="Times New Roman" panose="02020603050405020304" pitchFamily="18" charset="0"/>
                <a:sym typeface="Symbol" panose="05050102010706020507" pitchFamily="18" charset="2"/>
              </a:rPr>
              <a:t></a:t>
            </a:r>
            <a:r>
              <a:rPr lang="en-US" altLang="ru-RU" b="1" i="1" baseline="-25000">
                <a:solidFill>
                  <a:schemeClr val="bg1"/>
                </a:solidFill>
                <a:latin typeface="Times New Roman" panose="02020603050405020304" pitchFamily="18" charset="0"/>
              </a:rPr>
              <a:t>w</a:t>
            </a:r>
            <a:r>
              <a:rPr lang="ru-RU" altLang="ru-RU" b="1" i="1">
                <a:solidFill>
                  <a:schemeClr val="bg1"/>
                </a:solidFill>
                <a:latin typeface="Times New Roman" panose="02020603050405020304" pitchFamily="18" charset="0"/>
              </a:rPr>
              <a:t> = 20°;</a:t>
            </a:r>
            <a:r>
              <a:rPr lang="ru-RU" altLang="ru-RU">
                <a:solidFill>
                  <a:schemeClr val="bg1"/>
                </a:solidFill>
              </a:rPr>
              <a:t> уменьшенный </a:t>
            </a:r>
            <a:r>
              <a:rPr lang="ru-RU" altLang="ru-RU">
                <a:solidFill>
                  <a:schemeClr val="bg1"/>
                </a:solidFill>
                <a:sym typeface="Symbol" panose="05050102010706020507" pitchFamily="18" charset="2"/>
              </a:rPr>
              <a:t></a:t>
            </a:r>
            <a:r>
              <a:rPr lang="ru-RU" altLang="ru-RU">
                <a:solidFill>
                  <a:schemeClr val="bg1"/>
                </a:solidFill>
              </a:rPr>
              <a:t> </a:t>
            </a:r>
            <a:r>
              <a:rPr lang="ru-RU" altLang="ru-RU" b="1" i="1">
                <a:solidFill>
                  <a:schemeClr val="bg1"/>
                </a:solidFill>
                <a:latin typeface="Times New Roman" panose="02020603050405020304" pitchFamily="18" charset="0"/>
                <a:sym typeface="Symbol" panose="05050102010706020507" pitchFamily="18" charset="2"/>
              </a:rPr>
              <a:t></a:t>
            </a:r>
            <a:r>
              <a:rPr lang="en-US" altLang="ru-RU" b="1" i="1" baseline="-25000">
                <a:solidFill>
                  <a:schemeClr val="bg1"/>
                </a:solidFill>
                <a:latin typeface="Times New Roman" panose="02020603050405020304" pitchFamily="18" charset="0"/>
              </a:rPr>
              <a:t>w</a:t>
            </a:r>
            <a:r>
              <a:rPr lang="ru-RU" altLang="ru-RU" b="1" i="1">
                <a:solidFill>
                  <a:schemeClr val="bg1"/>
                </a:solidFill>
                <a:latin typeface="Times New Roman" panose="02020603050405020304" pitchFamily="18" charset="0"/>
              </a:rPr>
              <a:t> = 15°</a:t>
            </a:r>
            <a:r>
              <a:rPr lang="ru-RU" altLang="ru-RU">
                <a:solidFill>
                  <a:schemeClr val="bg1"/>
                </a:solidFill>
                <a:latin typeface="Times New Roman" panose="02020603050405020304" pitchFamily="18" charset="0"/>
              </a:rPr>
              <a:t>;</a:t>
            </a:r>
            <a:r>
              <a:rPr lang="ru-RU" altLang="ru-RU">
                <a:solidFill>
                  <a:schemeClr val="bg1"/>
                </a:solidFill>
              </a:rPr>
              <a:t> увеличенный - </a:t>
            </a:r>
            <a:r>
              <a:rPr lang="ru-RU" altLang="ru-RU" b="1" i="1">
                <a:solidFill>
                  <a:schemeClr val="bg1"/>
                </a:solidFill>
                <a:latin typeface="Times New Roman" panose="02020603050405020304" pitchFamily="18" charset="0"/>
                <a:sym typeface="Symbol" panose="05050102010706020507" pitchFamily="18" charset="2"/>
              </a:rPr>
              <a:t></a:t>
            </a:r>
            <a:r>
              <a:rPr lang="en-US" altLang="ru-RU" b="1" i="1" baseline="-25000">
                <a:solidFill>
                  <a:schemeClr val="bg1"/>
                </a:solidFill>
                <a:latin typeface="Times New Roman" panose="02020603050405020304" pitchFamily="18" charset="0"/>
              </a:rPr>
              <a:t>w</a:t>
            </a:r>
            <a:r>
              <a:rPr lang="ru-RU" altLang="ru-RU" b="1" i="1">
                <a:solidFill>
                  <a:schemeClr val="bg1"/>
                </a:solidFill>
                <a:latin typeface="Times New Roman" panose="02020603050405020304" pitchFamily="18" charset="0"/>
              </a:rPr>
              <a:t> = 22,5</a:t>
            </a:r>
            <a:r>
              <a:rPr lang="ru-RU" altLang="ru-RU" b="1" i="1">
                <a:solidFill>
                  <a:schemeClr val="bg1"/>
                </a:solidFill>
              </a:rPr>
              <a:t>°</a:t>
            </a:r>
            <a:r>
              <a:rPr lang="ru-RU" altLang="ru-RU">
                <a:solidFill>
                  <a:schemeClr val="bg1"/>
                </a:solidFill>
              </a:rPr>
              <a:t>). </a:t>
            </a:r>
          </a:p>
        </p:txBody>
      </p:sp>
    </p:spTree>
  </p:cSld>
  <p:clrMapOvr>
    <a:masterClrMapping/>
  </p:clrMapOvr>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Оформление по умолчанию">
      <a:majorFont>
        <a:latin typeface="Tahoma"/>
        <a:ea typeface="Lucida Sans Unicode"/>
        <a:cs typeface="Lucida Sans Unicode"/>
      </a:majorFont>
      <a:minorFont>
        <a:latin typeface="Tahoma"/>
        <a:ea typeface="Lucida Sans Unicode"/>
        <a:cs typeface="Lucida Sans Unicod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87000"/>
          </a:lnSpc>
          <a:spcBef>
            <a:spcPct val="0"/>
          </a:spcBef>
          <a:spcAft>
            <a:spcPct val="0"/>
          </a:spcAft>
          <a:buClr>
            <a:srgbClr val="FFFFFF"/>
          </a:buClr>
          <a:buSzPct val="100000"/>
          <a:buFont typeface="Arial" panose="020B0604020202020204" pitchFamily="34" charset="0"/>
          <a:buNone/>
          <a:tabLst/>
          <a:defRPr kumimoji="0" lang="en-GB" altLang="ru-RU" sz="1800" b="0" i="0" u="none" strike="noStrike" cap="none" normalizeH="0" baseline="0" smtClean="0">
            <a:ln>
              <a:noFill/>
            </a:ln>
            <a:solidFill>
              <a:schemeClr val="bg1"/>
            </a:solidFill>
            <a:effectLst/>
            <a:latin typeface="Arial" panose="020B0604020202020204" pitchFamily="34" charset="0"/>
            <a:ea typeface="Lucida Sans Unicode" panose="020B0602030504020204" pitchFamily="34" charset="0"/>
            <a:cs typeface="Lucida Sans Unicode" panose="020B0602030504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87000"/>
          </a:lnSpc>
          <a:spcBef>
            <a:spcPct val="0"/>
          </a:spcBef>
          <a:spcAft>
            <a:spcPct val="0"/>
          </a:spcAft>
          <a:buClr>
            <a:srgbClr val="FFFFFF"/>
          </a:buClr>
          <a:buSzPct val="100000"/>
          <a:buFont typeface="Arial" panose="020B0604020202020204" pitchFamily="34" charset="0"/>
          <a:buNone/>
          <a:tabLst/>
          <a:defRPr kumimoji="0" lang="en-GB" altLang="ru-RU" sz="1800" b="0" i="0" u="none" strike="noStrike" cap="none" normalizeH="0" baseline="0" smtClean="0">
            <a:ln>
              <a:noFill/>
            </a:ln>
            <a:solidFill>
              <a:schemeClr val="bg1"/>
            </a:solidFill>
            <a:effectLst/>
            <a:latin typeface="Arial" panose="020B0604020202020204" pitchFamily="34" charset="0"/>
            <a:ea typeface="Lucida Sans Unicode" panose="020B0602030504020204" pitchFamily="34" charset="0"/>
            <a:cs typeface="Lucida Sans Unicode" panose="020B0602030504020204" pitchFamily="34" charset="0"/>
          </a:defRPr>
        </a:defPPr>
      </a:lstStyle>
    </a:lnDef>
  </a:objectDefaults>
  <a:extraClrSchemeLst>
    <a:extraClrScheme>
      <a:clrScheme name="Оформление по умолчанию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Оформление по умолчанию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Оформление по умолчанию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Оформление по умолчанию">
      <a:majorFont>
        <a:latin typeface="Tahoma"/>
        <a:ea typeface="Lucida Sans Unicode"/>
        <a:cs typeface="Lucida Sans Unicode"/>
      </a:majorFont>
      <a:minorFont>
        <a:latin typeface="Tahoma"/>
        <a:ea typeface="Lucida Sans Unicode"/>
        <a:cs typeface="Lucida Sans Unicod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87000"/>
          </a:lnSpc>
          <a:spcBef>
            <a:spcPct val="0"/>
          </a:spcBef>
          <a:spcAft>
            <a:spcPct val="0"/>
          </a:spcAft>
          <a:buClr>
            <a:srgbClr val="FFFFFF"/>
          </a:buClr>
          <a:buSzPct val="100000"/>
          <a:buFont typeface="Arial" panose="020B0604020202020204" pitchFamily="34" charset="0"/>
          <a:buNone/>
          <a:tabLst/>
          <a:defRPr kumimoji="0" lang="en-GB" altLang="ru-RU" sz="1800" b="0" i="0" u="none" strike="noStrike" cap="none" normalizeH="0" baseline="0" smtClean="0">
            <a:ln>
              <a:noFill/>
            </a:ln>
            <a:solidFill>
              <a:schemeClr val="bg1"/>
            </a:solidFill>
            <a:effectLst/>
            <a:latin typeface="Arial" panose="020B0604020202020204" pitchFamily="34" charset="0"/>
            <a:ea typeface="Lucida Sans Unicode" panose="020B0602030504020204" pitchFamily="34" charset="0"/>
            <a:cs typeface="Lucida Sans Unicode" panose="020B0602030504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87000"/>
          </a:lnSpc>
          <a:spcBef>
            <a:spcPct val="0"/>
          </a:spcBef>
          <a:spcAft>
            <a:spcPct val="0"/>
          </a:spcAft>
          <a:buClr>
            <a:srgbClr val="FFFFFF"/>
          </a:buClr>
          <a:buSzPct val="100000"/>
          <a:buFont typeface="Arial" panose="020B0604020202020204" pitchFamily="34" charset="0"/>
          <a:buNone/>
          <a:tabLst/>
          <a:defRPr kumimoji="0" lang="en-GB" altLang="ru-RU" sz="1800" b="0" i="0" u="none" strike="noStrike" cap="none" normalizeH="0" baseline="0" smtClean="0">
            <a:ln>
              <a:noFill/>
            </a:ln>
            <a:solidFill>
              <a:schemeClr val="bg1"/>
            </a:solidFill>
            <a:effectLst/>
            <a:latin typeface="Arial" panose="020B0604020202020204" pitchFamily="34" charset="0"/>
            <a:ea typeface="Lucida Sans Unicode" panose="020B0602030504020204" pitchFamily="34" charset="0"/>
            <a:cs typeface="Lucida Sans Unicode" panose="020B0602030504020204" pitchFamily="34" charset="0"/>
          </a:defRPr>
        </a:defPPr>
      </a:lstStyle>
    </a:lnDef>
  </a:objectDefaults>
  <a:extraClrSchemeLst>
    <a:extraClrScheme>
      <a:clrScheme name="Оформление по умолчанию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Оформление по умолчанию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Оформление по умолчанию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1295</TotalTime>
  <Words>2559</Words>
  <Application>Microsoft Office PowerPoint</Application>
  <PresentationFormat>Экран (4:3)</PresentationFormat>
  <Paragraphs>157</Paragraphs>
  <Slides>19</Slides>
  <Notes>9</Notes>
  <HiddenSlides>0</HiddenSlides>
  <MMClips>0</MMClips>
  <ScaleCrop>false</ScaleCrop>
  <HeadingPairs>
    <vt:vector size="8" baseType="variant">
      <vt:variant>
        <vt:lpstr>Использованные шрифты</vt:lpstr>
      </vt:variant>
      <vt:variant>
        <vt:i4>6</vt:i4>
      </vt:variant>
      <vt:variant>
        <vt:lpstr>Тема</vt:lpstr>
      </vt:variant>
      <vt:variant>
        <vt:i4>2</vt:i4>
      </vt:variant>
      <vt:variant>
        <vt:lpstr>Внедренные серверы OLE</vt:lpstr>
      </vt:variant>
      <vt:variant>
        <vt:i4>1</vt:i4>
      </vt:variant>
      <vt:variant>
        <vt:lpstr>Заголовки слайдов</vt:lpstr>
      </vt:variant>
      <vt:variant>
        <vt:i4>19</vt:i4>
      </vt:variant>
    </vt:vector>
  </HeadingPairs>
  <TitlesOfParts>
    <vt:vector size="28" baseType="lpstr">
      <vt:lpstr>Arial</vt:lpstr>
      <vt:lpstr>Lucida Sans Unicode</vt:lpstr>
      <vt:lpstr>Symbol</vt:lpstr>
      <vt:lpstr>Tahoma</vt:lpstr>
      <vt:lpstr>Times New Roman</vt:lpstr>
      <vt:lpstr>Wingdings</vt:lpstr>
      <vt:lpstr>Оформление по умолчанию</vt:lpstr>
      <vt:lpstr>Оформление по умолчанию</vt:lpstr>
      <vt:lpstr>Формула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Передачи с эвольвентным зацеплением. </vt:lpstr>
      <vt:lpstr>Презентация PowerPoint</vt:lpstr>
      <vt:lpstr>Презентация PowerPoint</vt:lpstr>
      <vt:lpstr>Презентация PowerPoint</vt:lpstr>
      <vt:lpstr>Передачи с зацеплениями других типов.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4. Соединения. Лекция № 04. Общие сведения о зубчатых передачах</dc:title>
  <dc:creator>Коробков Владлен Викторович</dc:creator>
  <cp:lastModifiedBy>admin</cp:lastModifiedBy>
  <cp:revision>40</cp:revision>
  <dcterms:modified xsi:type="dcterms:W3CDTF">2017-02-24T18:42:03Z</dcterms:modified>
</cp:coreProperties>
</file>