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3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6" r:id="rId12"/>
    <p:sldId id="265" r:id="rId13"/>
    <p:sldId id="266" r:id="rId14"/>
    <p:sldId id="267" r:id="rId15"/>
    <p:sldId id="27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8" r:id="rId25"/>
    <p:sldId id="279" r:id="rId26"/>
    <p:sldId id="280" r:id="rId27"/>
    <p:sldId id="281" r:id="rId28"/>
    <p:sldId id="282" r:id="rId29"/>
  </p:sldIdLst>
  <p:sldSz cx="9144000" cy="6858000" type="screen4x3"/>
  <p:notesSz cx="6858000" cy="9144000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4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6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emf"/><Relationship Id="rId4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3074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0786077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798499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885154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639796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980483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589554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474074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18636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526596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911904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154107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07942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208233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95507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571248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917474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431369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265417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62441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2804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36915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82E949-F692-48D2-87ED-39069A53560D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614165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A13B2-ACA1-4EC1-BAC4-4368DC518DA3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64607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7188" y="82550"/>
            <a:ext cx="2133600" cy="60150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82550"/>
            <a:ext cx="6253163" cy="60150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21EC04-160E-4093-A439-5F5CAB4F4BEB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9744028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82550"/>
            <a:ext cx="8539163" cy="143351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2588" cy="44973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194175" cy="44973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CDCA84-8CCF-44A8-9A7F-3EC1D112F2F3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5431602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82550"/>
            <a:ext cx="8539163" cy="143351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2588" cy="44973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194175" cy="21717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6613" y="3924300"/>
            <a:ext cx="4194175" cy="2173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54F85F-B6DD-48D6-B454-D27D75910FEC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330278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301625" y="82550"/>
            <a:ext cx="8539163" cy="60150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85E3D8-6C99-4140-A055-2B27264E5160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7481837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FA4F84-E3FB-442C-A2E8-ECF8BFBE95EA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5589486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FA20F3-4D23-4A5F-8D35-32A06A74BB27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4856378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054803-CA29-4312-8B86-1614A9481729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590134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0CA016-DDE1-4612-9E2F-ED54557B33FF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847862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974518-BDE2-4ED2-8311-FF2ACEF638BC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934271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C46F59-4385-44F1-985E-91F3283AD917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4133256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0FBA74-F136-4102-8D2B-06F8AAAF5629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5590304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BC813C-7B7F-4CEB-BA53-07D5F5AAB7BF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805878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36820F-9ABF-41B5-8AC6-E36A64A7FA86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5226901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7E9810-FB41-4D75-BCEA-4C3D31AA9BAE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5157910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5FEC81-57CB-4F72-9054-DB8C4F31E175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7072149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604963"/>
            <a:ext cx="2055813" cy="45243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4963"/>
            <a:ext cx="6019800" cy="45243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C49C65-2A91-4EDF-B923-5C8A9AA16BCE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3236426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766888"/>
            <a:ext cx="7770813" cy="1735137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FA1151-34EA-4CB9-A71F-251AA687F515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59871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149049-6DCE-473E-9557-D1B19BF524D1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464020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2588" cy="4497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194175" cy="4497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4D47B2-B86B-409E-A207-10BF6F50DE89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075163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D893AF-0585-42C7-84DA-4767DCB800A9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293827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1A9715-8030-4565-8A2F-BEAD0990691E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208228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0D0771-9A11-436D-AC7C-23E39DA692FF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364798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1D6299-A4A4-4EC5-89EE-F0D12AAF116D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960711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5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8B0983-E85C-4778-876C-586288101BD8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075333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A5C6C"/>
            </a:gs>
            <a:gs pos="100000">
              <a:srgbClr val="51536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"/>
          <p:cNvGrpSpPr>
            <a:grpSpLocks/>
          </p:cNvGrpSpPr>
          <p:nvPr/>
        </p:nvGrpSpPr>
        <p:grpSpPr bwMode="auto">
          <a:xfrm>
            <a:off x="3175" y="1422400"/>
            <a:ext cx="9142413" cy="5434013"/>
            <a:chOff x="2" y="896"/>
            <a:chExt cx="5759" cy="3423"/>
          </a:xfrm>
        </p:grpSpPr>
        <p:grpSp>
          <p:nvGrpSpPr>
            <p:cNvPr id="3080" name="Group 2"/>
            <p:cNvGrpSpPr>
              <a:grpSpLocks/>
            </p:cNvGrpSpPr>
            <p:nvPr/>
          </p:nvGrpSpPr>
          <p:grpSpPr bwMode="auto">
            <a:xfrm>
              <a:off x="20" y="896"/>
              <a:ext cx="5741" cy="3423"/>
              <a:chOff x="20" y="896"/>
              <a:chExt cx="5741" cy="3423"/>
            </a:xfrm>
          </p:grpSpPr>
          <p:sp>
            <p:nvSpPr>
              <p:cNvPr id="1027" name="Freeform 3"/>
              <p:cNvSpPr>
                <a:spLocks noChangeArrowheads="1"/>
              </p:cNvSpPr>
              <p:nvPr/>
            </p:nvSpPr>
            <p:spPr bwMode="auto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28" name="Freeform 4"/>
              <p:cNvSpPr>
                <a:spLocks noChangeArrowheads="1"/>
              </p:cNvSpPr>
              <p:nvPr/>
            </p:nvSpPr>
            <p:spPr bwMode="auto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29" name="Freeform 5"/>
              <p:cNvSpPr>
                <a:spLocks noChangeArrowheads="1"/>
              </p:cNvSpPr>
              <p:nvPr/>
            </p:nvSpPr>
            <p:spPr bwMode="auto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30" name="Freeform 6"/>
              <p:cNvSpPr>
                <a:spLocks noChangeArrowheads="1"/>
              </p:cNvSpPr>
              <p:nvPr/>
            </p:nvSpPr>
            <p:spPr bwMode="auto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31" name="Freeform 7"/>
              <p:cNvSpPr>
                <a:spLocks noChangeArrowheads="1"/>
              </p:cNvSpPr>
              <p:nvPr/>
            </p:nvSpPr>
            <p:spPr bwMode="auto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32" name="Freeform 8"/>
              <p:cNvSpPr>
                <a:spLocks noChangeArrowheads="1"/>
              </p:cNvSpPr>
              <p:nvPr/>
            </p:nvSpPr>
            <p:spPr bwMode="auto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33" name="Freeform 9"/>
              <p:cNvSpPr>
                <a:spLocks noChangeArrowheads="1"/>
              </p:cNvSpPr>
              <p:nvPr/>
            </p:nvSpPr>
            <p:spPr bwMode="auto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34" name="Freeform 10"/>
              <p:cNvSpPr>
                <a:spLocks noChangeArrowheads="1"/>
              </p:cNvSpPr>
              <p:nvPr/>
            </p:nvSpPr>
            <p:spPr bwMode="auto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35" name="Freeform 11"/>
              <p:cNvSpPr>
                <a:spLocks noChangeArrowheads="1"/>
              </p:cNvSpPr>
              <p:nvPr/>
            </p:nvSpPr>
            <p:spPr bwMode="auto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36" name="Freeform 12"/>
              <p:cNvSpPr>
                <a:spLocks noChangeArrowheads="1"/>
              </p:cNvSpPr>
              <p:nvPr/>
            </p:nvSpPr>
            <p:spPr bwMode="auto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37" name="Freeform 13"/>
              <p:cNvSpPr>
                <a:spLocks noChangeArrowheads="1"/>
              </p:cNvSpPr>
              <p:nvPr/>
            </p:nvSpPr>
            <p:spPr bwMode="auto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38" name="Freeform 14"/>
              <p:cNvSpPr>
                <a:spLocks noChangeArrowheads="1"/>
              </p:cNvSpPr>
              <p:nvPr/>
            </p:nvSpPr>
            <p:spPr bwMode="auto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39" name="Freeform 15"/>
              <p:cNvSpPr>
                <a:spLocks noChangeArrowheads="1"/>
              </p:cNvSpPr>
              <p:nvPr/>
            </p:nvSpPr>
            <p:spPr bwMode="auto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360">
                <a:solidFill>
                  <a:srgbClr val="5B5D6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</p:grpSp>
        <p:grpSp>
          <p:nvGrpSpPr>
            <p:cNvPr id="3081" name="Group 16"/>
            <p:cNvGrpSpPr>
              <a:grpSpLocks/>
            </p:cNvGrpSpPr>
            <p:nvPr/>
          </p:nvGrpSpPr>
          <p:grpSpPr bwMode="auto">
            <a:xfrm>
              <a:off x="2" y="2293"/>
              <a:ext cx="1381" cy="1696"/>
              <a:chOff x="2" y="2293"/>
              <a:chExt cx="1381" cy="1696"/>
            </a:xfrm>
          </p:grpSpPr>
          <p:sp>
            <p:nvSpPr>
              <p:cNvPr id="1041" name="Rectangle 17"/>
              <p:cNvSpPr>
                <a:spLocks noChangeArrowheads="1"/>
              </p:cNvSpPr>
              <p:nvPr/>
            </p:nvSpPr>
            <p:spPr bwMode="auto">
              <a:xfrm rot="6780000">
                <a:off x="62" y="388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42" name="Rectangle 18"/>
              <p:cNvSpPr>
                <a:spLocks noChangeArrowheads="1"/>
              </p:cNvSpPr>
              <p:nvPr/>
            </p:nvSpPr>
            <p:spPr bwMode="auto">
              <a:xfrm rot="6780000">
                <a:off x="33" y="388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43" name="Rectangle 19"/>
              <p:cNvSpPr>
                <a:spLocks noChangeArrowheads="1"/>
              </p:cNvSpPr>
              <p:nvPr/>
            </p:nvSpPr>
            <p:spPr bwMode="auto">
              <a:xfrm rot="6780000">
                <a:off x="7" y="387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44" name="Rectangle 20"/>
              <p:cNvSpPr>
                <a:spLocks noChangeArrowheads="1"/>
              </p:cNvSpPr>
              <p:nvPr/>
            </p:nvSpPr>
            <p:spPr bwMode="auto">
              <a:xfrm rot="6000000">
                <a:off x="211" y="388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45" name="Rectangle 21"/>
              <p:cNvSpPr>
                <a:spLocks noChangeArrowheads="1"/>
              </p:cNvSpPr>
              <p:nvPr/>
            </p:nvSpPr>
            <p:spPr bwMode="auto">
              <a:xfrm rot="6000000">
                <a:off x="183" y="388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46" name="Rectangle 22"/>
              <p:cNvSpPr>
                <a:spLocks noChangeArrowheads="1"/>
              </p:cNvSpPr>
              <p:nvPr/>
            </p:nvSpPr>
            <p:spPr bwMode="auto">
              <a:xfrm rot="6240000">
                <a:off x="153" y="388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47" name="Rectangle 23"/>
              <p:cNvSpPr>
                <a:spLocks noChangeArrowheads="1"/>
              </p:cNvSpPr>
              <p:nvPr/>
            </p:nvSpPr>
            <p:spPr bwMode="auto">
              <a:xfrm rot="6240000">
                <a:off x="123" y="388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48" name="Rectangle 24"/>
              <p:cNvSpPr>
                <a:spLocks noChangeArrowheads="1"/>
              </p:cNvSpPr>
              <p:nvPr/>
            </p:nvSpPr>
            <p:spPr bwMode="auto">
              <a:xfrm rot="5400000">
                <a:off x="365" y="386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49" name="Rectangle 25"/>
              <p:cNvSpPr>
                <a:spLocks noChangeArrowheads="1"/>
              </p:cNvSpPr>
              <p:nvPr/>
            </p:nvSpPr>
            <p:spPr bwMode="auto">
              <a:xfrm rot="5400000">
                <a:off x="333" y="387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50" name="Rectangle 26"/>
              <p:cNvSpPr>
                <a:spLocks noChangeArrowheads="1"/>
              </p:cNvSpPr>
              <p:nvPr/>
            </p:nvSpPr>
            <p:spPr bwMode="auto">
              <a:xfrm rot="5580000">
                <a:off x="303" y="387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51" name="Rectangle 27"/>
              <p:cNvSpPr>
                <a:spLocks noChangeArrowheads="1"/>
              </p:cNvSpPr>
              <p:nvPr/>
            </p:nvSpPr>
            <p:spPr bwMode="auto">
              <a:xfrm rot="5760000">
                <a:off x="271" y="388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52" name="Rectangle 28"/>
              <p:cNvSpPr>
                <a:spLocks noChangeArrowheads="1"/>
              </p:cNvSpPr>
              <p:nvPr/>
            </p:nvSpPr>
            <p:spPr bwMode="auto">
              <a:xfrm rot="4740000">
                <a:off x="517" y="382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53" name="Rectangle 29"/>
              <p:cNvSpPr>
                <a:spLocks noChangeArrowheads="1"/>
              </p:cNvSpPr>
              <p:nvPr/>
            </p:nvSpPr>
            <p:spPr bwMode="auto">
              <a:xfrm rot="4920000">
                <a:off x="488" y="383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54" name="Rectangle 30"/>
              <p:cNvSpPr>
                <a:spLocks noChangeArrowheads="1"/>
              </p:cNvSpPr>
              <p:nvPr/>
            </p:nvSpPr>
            <p:spPr bwMode="auto">
              <a:xfrm rot="4920000">
                <a:off x="456" y="384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55" name="Rectangle 31"/>
              <p:cNvSpPr>
                <a:spLocks noChangeArrowheads="1"/>
              </p:cNvSpPr>
              <p:nvPr/>
            </p:nvSpPr>
            <p:spPr bwMode="auto">
              <a:xfrm rot="5040000">
                <a:off x="427" y="385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56" name="Rectangle 32"/>
              <p:cNvSpPr>
                <a:spLocks noChangeArrowheads="1"/>
              </p:cNvSpPr>
              <p:nvPr/>
            </p:nvSpPr>
            <p:spPr bwMode="auto">
              <a:xfrm rot="3840000">
                <a:off x="664" y="376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57" name="Rectangle 33"/>
              <p:cNvSpPr>
                <a:spLocks noChangeArrowheads="1"/>
              </p:cNvSpPr>
              <p:nvPr/>
            </p:nvSpPr>
            <p:spPr bwMode="auto">
              <a:xfrm rot="3840000">
                <a:off x="634" y="378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58" name="Rectangle 34"/>
              <p:cNvSpPr>
                <a:spLocks noChangeArrowheads="1"/>
              </p:cNvSpPr>
              <p:nvPr/>
            </p:nvSpPr>
            <p:spPr bwMode="auto">
              <a:xfrm rot="4080000">
                <a:off x="606" y="379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59" name="Rectangle 35"/>
              <p:cNvSpPr>
                <a:spLocks noChangeArrowheads="1"/>
              </p:cNvSpPr>
              <p:nvPr/>
            </p:nvSpPr>
            <p:spPr bwMode="auto">
              <a:xfrm rot="4320000">
                <a:off x="575" y="380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60" name="Rectangle 36"/>
              <p:cNvSpPr>
                <a:spLocks noChangeArrowheads="1"/>
              </p:cNvSpPr>
              <p:nvPr/>
            </p:nvSpPr>
            <p:spPr bwMode="auto">
              <a:xfrm rot="3360000">
                <a:off x="800" y="368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61" name="Rectangle 37"/>
              <p:cNvSpPr>
                <a:spLocks noChangeArrowheads="1"/>
              </p:cNvSpPr>
              <p:nvPr/>
            </p:nvSpPr>
            <p:spPr bwMode="auto">
              <a:xfrm rot="3360000">
                <a:off x="772" y="369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62" name="Rectangle 38"/>
              <p:cNvSpPr>
                <a:spLocks noChangeArrowheads="1"/>
              </p:cNvSpPr>
              <p:nvPr/>
            </p:nvSpPr>
            <p:spPr bwMode="auto">
              <a:xfrm rot="3360000">
                <a:off x="746" y="3716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63" name="Rectangle 39"/>
              <p:cNvSpPr>
                <a:spLocks noChangeArrowheads="1"/>
              </p:cNvSpPr>
              <p:nvPr/>
            </p:nvSpPr>
            <p:spPr bwMode="auto">
              <a:xfrm rot="3840000">
                <a:off x="717" y="373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64" name="Rectangle 40"/>
              <p:cNvSpPr>
                <a:spLocks noChangeArrowheads="1"/>
              </p:cNvSpPr>
              <p:nvPr/>
            </p:nvSpPr>
            <p:spPr bwMode="auto">
              <a:xfrm rot="2280000">
                <a:off x="923" y="358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65" name="Rectangle 41"/>
              <p:cNvSpPr>
                <a:spLocks noChangeArrowheads="1"/>
              </p:cNvSpPr>
              <p:nvPr/>
            </p:nvSpPr>
            <p:spPr bwMode="auto">
              <a:xfrm rot="2280000">
                <a:off x="899" y="360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66" name="Rectangle 42"/>
              <p:cNvSpPr>
                <a:spLocks noChangeArrowheads="1"/>
              </p:cNvSpPr>
              <p:nvPr/>
            </p:nvSpPr>
            <p:spPr bwMode="auto">
              <a:xfrm rot="2700000">
                <a:off x="876" y="362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67" name="Rectangle 43"/>
              <p:cNvSpPr>
                <a:spLocks noChangeArrowheads="1"/>
              </p:cNvSpPr>
              <p:nvPr/>
            </p:nvSpPr>
            <p:spPr bwMode="auto">
              <a:xfrm rot="2700000">
                <a:off x="850" y="364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68" name="Rectangle 44"/>
              <p:cNvSpPr>
                <a:spLocks noChangeArrowheads="1"/>
              </p:cNvSpPr>
              <p:nvPr/>
            </p:nvSpPr>
            <p:spPr bwMode="auto">
              <a:xfrm rot="1500000">
                <a:off x="1028" y="347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69" name="Rectangle 45"/>
              <p:cNvSpPr>
                <a:spLocks noChangeArrowheads="1"/>
              </p:cNvSpPr>
              <p:nvPr/>
            </p:nvSpPr>
            <p:spPr bwMode="auto">
              <a:xfrm rot="1500000">
                <a:off x="1010" y="349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70" name="Rectangle 46"/>
              <p:cNvSpPr>
                <a:spLocks noChangeArrowheads="1"/>
              </p:cNvSpPr>
              <p:nvPr/>
            </p:nvSpPr>
            <p:spPr bwMode="auto">
              <a:xfrm rot="1800000">
                <a:off x="991" y="351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71" name="Rectangle 47"/>
              <p:cNvSpPr>
                <a:spLocks noChangeArrowheads="1"/>
              </p:cNvSpPr>
              <p:nvPr/>
            </p:nvSpPr>
            <p:spPr bwMode="auto">
              <a:xfrm rot="1800000">
                <a:off x="969" y="354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72" name="Rectangle 48"/>
              <p:cNvSpPr>
                <a:spLocks noChangeArrowheads="1"/>
              </p:cNvSpPr>
              <p:nvPr/>
            </p:nvSpPr>
            <p:spPr bwMode="auto">
              <a:xfrm rot="840000">
                <a:off x="1113" y="335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73" name="Rectangle 49"/>
              <p:cNvSpPr>
                <a:spLocks noChangeArrowheads="1"/>
              </p:cNvSpPr>
              <p:nvPr/>
            </p:nvSpPr>
            <p:spPr bwMode="auto">
              <a:xfrm rot="840000">
                <a:off x="1101" y="337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74" name="Rectangle 50"/>
              <p:cNvSpPr>
                <a:spLocks noChangeArrowheads="1"/>
              </p:cNvSpPr>
              <p:nvPr/>
            </p:nvSpPr>
            <p:spPr bwMode="auto">
              <a:xfrm rot="1320000">
                <a:off x="1087" y="340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75" name="Rectangle 51"/>
              <p:cNvSpPr>
                <a:spLocks noChangeArrowheads="1"/>
              </p:cNvSpPr>
              <p:nvPr/>
            </p:nvSpPr>
            <p:spPr bwMode="auto">
              <a:xfrm rot="1320000">
                <a:off x="1065" y="342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76" name="Rectangle 52"/>
              <p:cNvSpPr>
                <a:spLocks noChangeArrowheads="1"/>
              </p:cNvSpPr>
              <p:nvPr/>
            </p:nvSpPr>
            <p:spPr bwMode="auto">
              <a:xfrm rot="480000">
                <a:off x="1172" y="3224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77" name="Rectangle 53"/>
              <p:cNvSpPr>
                <a:spLocks noChangeArrowheads="1"/>
              </p:cNvSpPr>
              <p:nvPr/>
            </p:nvSpPr>
            <p:spPr bwMode="auto">
              <a:xfrm rot="540000">
                <a:off x="1163" y="325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78" name="Rectangle 54"/>
              <p:cNvSpPr>
                <a:spLocks noChangeArrowheads="1"/>
              </p:cNvSpPr>
              <p:nvPr/>
            </p:nvSpPr>
            <p:spPr bwMode="auto">
              <a:xfrm rot="720000">
                <a:off x="1154" y="327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79" name="Rectangle 55"/>
              <p:cNvSpPr>
                <a:spLocks noChangeArrowheads="1"/>
              </p:cNvSpPr>
              <p:nvPr/>
            </p:nvSpPr>
            <p:spPr bwMode="auto">
              <a:xfrm rot="720000">
                <a:off x="1141" y="3303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80" name="Rectangle 56"/>
              <p:cNvSpPr>
                <a:spLocks noChangeArrowheads="1"/>
              </p:cNvSpPr>
              <p:nvPr/>
            </p:nvSpPr>
            <p:spPr bwMode="auto">
              <a:xfrm rot="21300000">
                <a:off x="1211" y="3097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81" name="Rectangle 57"/>
              <p:cNvSpPr>
                <a:spLocks noChangeArrowheads="1"/>
              </p:cNvSpPr>
              <p:nvPr/>
            </p:nvSpPr>
            <p:spPr bwMode="auto">
              <a:xfrm rot="21600000">
                <a:off x="1201" y="3122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82" name="Rectangle 58"/>
              <p:cNvSpPr>
                <a:spLocks noChangeArrowheads="1"/>
              </p:cNvSpPr>
              <p:nvPr/>
            </p:nvSpPr>
            <p:spPr bwMode="auto">
              <a:xfrm rot="21600000">
                <a:off x="1200" y="3147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83" name="Rectangle 59"/>
              <p:cNvSpPr>
                <a:spLocks noChangeArrowheads="1"/>
              </p:cNvSpPr>
              <p:nvPr/>
            </p:nvSpPr>
            <p:spPr bwMode="auto">
              <a:xfrm rot="240000">
                <a:off x="1189" y="3172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84" name="Rectangle 60"/>
              <p:cNvSpPr>
                <a:spLocks noChangeArrowheads="1"/>
              </p:cNvSpPr>
              <p:nvPr/>
            </p:nvSpPr>
            <p:spPr bwMode="auto">
              <a:xfrm rot="20880000">
                <a:off x="1219" y="296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85" name="Rectangle 61"/>
              <p:cNvSpPr>
                <a:spLocks noChangeArrowheads="1"/>
              </p:cNvSpPr>
              <p:nvPr/>
            </p:nvSpPr>
            <p:spPr bwMode="auto">
              <a:xfrm rot="21120000">
                <a:off x="1220" y="299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86" name="Rectangle 62"/>
              <p:cNvSpPr>
                <a:spLocks noChangeArrowheads="1"/>
              </p:cNvSpPr>
              <p:nvPr/>
            </p:nvSpPr>
            <p:spPr bwMode="auto">
              <a:xfrm rot="21120000">
                <a:off x="1220" y="301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87" name="Rectangle 63"/>
              <p:cNvSpPr>
                <a:spLocks noChangeArrowheads="1"/>
              </p:cNvSpPr>
              <p:nvPr/>
            </p:nvSpPr>
            <p:spPr bwMode="auto">
              <a:xfrm rot="21300000">
                <a:off x="1219" y="304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88" name="Rectangle 64"/>
              <p:cNvSpPr>
                <a:spLocks noChangeArrowheads="1"/>
              </p:cNvSpPr>
              <p:nvPr/>
            </p:nvSpPr>
            <p:spPr bwMode="auto">
              <a:xfrm rot="20460000">
                <a:off x="1208" y="2843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89" name="Rectangle 65"/>
              <p:cNvSpPr>
                <a:spLocks noChangeArrowheads="1"/>
              </p:cNvSpPr>
              <p:nvPr/>
            </p:nvSpPr>
            <p:spPr bwMode="auto">
              <a:xfrm rot="20640000">
                <a:off x="1213" y="286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90" name="Rectangle 66"/>
              <p:cNvSpPr>
                <a:spLocks noChangeArrowheads="1"/>
              </p:cNvSpPr>
              <p:nvPr/>
            </p:nvSpPr>
            <p:spPr bwMode="auto">
              <a:xfrm rot="20640000">
                <a:off x="1216" y="28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91" name="Rectangle 67"/>
              <p:cNvSpPr>
                <a:spLocks noChangeArrowheads="1"/>
              </p:cNvSpPr>
              <p:nvPr/>
            </p:nvSpPr>
            <p:spPr bwMode="auto">
              <a:xfrm rot="20760000">
                <a:off x="1219" y="291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92" name="Rectangle 68"/>
              <p:cNvSpPr>
                <a:spLocks noChangeArrowheads="1"/>
              </p:cNvSpPr>
              <p:nvPr/>
            </p:nvSpPr>
            <p:spPr bwMode="auto">
              <a:xfrm rot="20040000">
                <a:off x="1166" y="272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93" name="Rectangle 69"/>
              <p:cNvSpPr>
                <a:spLocks noChangeArrowheads="1"/>
              </p:cNvSpPr>
              <p:nvPr/>
            </p:nvSpPr>
            <p:spPr bwMode="auto">
              <a:xfrm rot="20220000">
                <a:off x="1177" y="2753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94" name="Rectangle 70"/>
              <p:cNvSpPr>
                <a:spLocks noChangeArrowheads="1"/>
              </p:cNvSpPr>
              <p:nvPr/>
            </p:nvSpPr>
            <p:spPr bwMode="auto">
              <a:xfrm rot="20220000">
                <a:off x="1185" y="27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95" name="Rectangle 71"/>
              <p:cNvSpPr>
                <a:spLocks noChangeArrowheads="1"/>
              </p:cNvSpPr>
              <p:nvPr/>
            </p:nvSpPr>
            <p:spPr bwMode="auto">
              <a:xfrm rot="20220000">
                <a:off x="1195" y="279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96" name="Rectangle 72"/>
              <p:cNvSpPr>
                <a:spLocks noChangeArrowheads="1"/>
              </p:cNvSpPr>
              <p:nvPr/>
            </p:nvSpPr>
            <p:spPr bwMode="auto">
              <a:xfrm rot="19680000">
                <a:off x="1101" y="262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97" name="Rectangle 73"/>
              <p:cNvSpPr>
                <a:spLocks noChangeArrowheads="1"/>
              </p:cNvSpPr>
              <p:nvPr/>
            </p:nvSpPr>
            <p:spPr bwMode="auto">
              <a:xfrm rot="19740000">
                <a:off x="1115" y="264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98" name="Rectangle 74"/>
              <p:cNvSpPr>
                <a:spLocks noChangeArrowheads="1"/>
              </p:cNvSpPr>
              <p:nvPr/>
            </p:nvSpPr>
            <p:spPr bwMode="auto">
              <a:xfrm rot="19860000">
                <a:off x="1130" y="266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099" name="Rectangle 75"/>
              <p:cNvSpPr>
                <a:spLocks noChangeArrowheads="1"/>
              </p:cNvSpPr>
              <p:nvPr/>
            </p:nvSpPr>
            <p:spPr bwMode="auto">
              <a:xfrm rot="19860000">
                <a:off x="1143" y="268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00" name="Rectangle 76"/>
              <p:cNvSpPr>
                <a:spLocks noChangeArrowheads="1"/>
              </p:cNvSpPr>
              <p:nvPr/>
            </p:nvSpPr>
            <p:spPr bwMode="auto">
              <a:xfrm rot="19140000">
                <a:off x="1015" y="253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01" name="Rectangle 77"/>
              <p:cNvSpPr>
                <a:spLocks noChangeArrowheads="1"/>
              </p:cNvSpPr>
              <p:nvPr/>
            </p:nvSpPr>
            <p:spPr bwMode="auto">
              <a:xfrm rot="19140000">
                <a:off x="1036" y="255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02" name="Rectangle 78"/>
              <p:cNvSpPr>
                <a:spLocks noChangeArrowheads="1"/>
              </p:cNvSpPr>
              <p:nvPr/>
            </p:nvSpPr>
            <p:spPr bwMode="auto">
              <a:xfrm rot="19140000">
                <a:off x="1051" y="257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03" name="Rectangle 79"/>
              <p:cNvSpPr>
                <a:spLocks noChangeArrowheads="1"/>
              </p:cNvSpPr>
              <p:nvPr/>
            </p:nvSpPr>
            <p:spPr bwMode="auto">
              <a:xfrm rot="19260000">
                <a:off x="1069" y="259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04" name="Freeform 80"/>
              <p:cNvSpPr>
                <a:spLocks noChangeArrowheads="1"/>
              </p:cNvSpPr>
              <p:nvPr/>
            </p:nvSpPr>
            <p:spPr bwMode="auto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05" name="Rectangle 81"/>
              <p:cNvSpPr>
                <a:spLocks noChangeArrowheads="1"/>
              </p:cNvSpPr>
              <p:nvPr/>
            </p:nvSpPr>
            <p:spPr bwMode="auto">
              <a:xfrm rot="6600000">
                <a:off x="-217" y="3137"/>
                <a:ext cx="122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06" name="Rectangle 82"/>
              <p:cNvSpPr>
                <a:spLocks noChangeArrowheads="1"/>
              </p:cNvSpPr>
              <p:nvPr/>
            </p:nvSpPr>
            <p:spPr bwMode="auto">
              <a:xfrm rot="240000">
                <a:off x="5" y="3145"/>
                <a:ext cx="103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07" name="Rectangle 83"/>
              <p:cNvSpPr>
                <a:spLocks noChangeArrowheads="1"/>
              </p:cNvSpPr>
              <p:nvPr/>
            </p:nvSpPr>
            <p:spPr bwMode="auto">
              <a:xfrm rot="18660000">
                <a:off x="907" y="2474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08" name="Rectangle 84"/>
              <p:cNvSpPr>
                <a:spLocks noChangeArrowheads="1"/>
              </p:cNvSpPr>
              <p:nvPr/>
            </p:nvSpPr>
            <p:spPr bwMode="auto">
              <a:xfrm rot="18660000">
                <a:off x="930" y="248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09" name="Rectangle 85"/>
              <p:cNvSpPr>
                <a:spLocks noChangeArrowheads="1"/>
              </p:cNvSpPr>
              <p:nvPr/>
            </p:nvSpPr>
            <p:spPr bwMode="auto">
              <a:xfrm rot="18660000">
                <a:off x="954" y="249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10" name="Rectangle 86"/>
              <p:cNvSpPr>
                <a:spLocks noChangeArrowheads="1"/>
              </p:cNvSpPr>
              <p:nvPr/>
            </p:nvSpPr>
            <p:spPr bwMode="auto">
              <a:xfrm rot="18900000">
                <a:off x="974" y="251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11" name="Rectangle 87"/>
              <p:cNvSpPr>
                <a:spLocks noChangeArrowheads="1"/>
              </p:cNvSpPr>
              <p:nvPr/>
            </p:nvSpPr>
            <p:spPr bwMode="auto">
              <a:xfrm rot="17940000">
                <a:off x="788" y="2426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12" name="Rectangle 88"/>
              <p:cNvSpPr>
                <a:spLocks noChangeArrowheads="1"/>
              </p:cNvSpPr>
              <p:nvPr/>
            </p:nvSpPr>
            <p:spPr bwMode="auto">
              <a:xfrm rot="17940000">
                <a:off x="816" y="243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13" name="Rectangle 89"/>
              <p:cNvSpPr>
                <a:spLocks noChangeArrowheads="1"/>
              </p:cNvSpPr>
              <p:nvPr/>
            </p:nvSpPr>
            <p:spPr bwMode="auto">
              <a:xfrm rot="18060000">
                <a:off x="837" y="2442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14" name="Rectangle 90"/>
              <p:cNvSpPr>
                <a:spLocks noChangeArrowheads="1"/>
              </p:cNvSpPr>
              <p:nvPr/>
            </p:nvSpPr>
            <p:spPr bwMode="auto">
              <a:xfrm rot="18360000">
                <a:off x="862" y="2454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15" name="Rectangle 91"/>
              <p:cNvSpPr>
                <a:spLocks noChangeArrowheads="1"/>
              </p:cNvSpPr>
              <p:nvPr/>
            </p:nvSpPr>
            <p:spPr bwMode="auto">
              <a:xfrm rot="17280000">
                <a:off x="650" y="2396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16" name="Rectangle 92"/>
              <p:cNvSpPr>
                <a:spLocks noChangeArrowheads="1"/>
              </p:cNvSpPr>
              <p:nvPr/>
            </p:nvSpPr>
            <p:spPr bwMode="auto">
              <a:xfrm rot="17340000">
                <a:off x="677" y="240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17" name="Rectangle 93"/>
              <p:cNvSpPr>
                <a:spLocks noChangeArrowheads="1"/>
              </p:cNvSpPr>
              <p:nvPr/>
            </p:nvSpPr>
            <p:spPr bwMode="auto">
              <a:xfrm rot="17340000">
                <a:off x="708" y="240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18" name="Rectangle 94"/>
              <p:cNvSpPr>
                <a:spLocks noChangeArrowheads="1"/>
              </p:cNvSpPr>
              <p:nvPr/>
            </p:nvSpPr>
            <p:spPr bwMode="auto">
              <a:xfrm rot="17580000">
                <a:off x="737" y="241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19" name="Rectangle 95"/>
              <p:cNvSpPr>
                <a:spLocks noChangeArrowheads="1"/>
              </p:cNvSpPr>
              <p:nvPr/>
            </p:nvSpPr>
            <p:spPr bwMode="auto">
              <a:xfrm rot="16740000">
                <a:off x="505" y="239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20" name="Rectangle 96"/>
              <p:cNvSpPr>
                <a:spLocks noChangeArrowheads="1"/>
              </p:cNvSpPr>
              <p:nvPr/>
            </p:nvSpPr>
            <p:spPr bwMode="auto">
              <a:xfrm rot="16920000">
                <a:off x="534" y="239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21" name="Rectangle 97"/>
              <p:cNvSpPr>
                <a:spLocks noChangeArrowheads="1"/>
              </p:cNvSpPr>
              <p:nvPr/>
            </p:nvSpPr>
            <p:spPr bwMode="auto">
              <a:xfrm rot="16920000">
                <a:off x="563" y="239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22" name="Rectangle 98"/>
              <p:cNvSpPr>
                <a:spLocks noChangeArrowheads="1"/>
              </p:cNvSpPr>
              <p:nvPr/>
            </p:nvSpPr>
            <p:spPr bwMode="auto">
              <a:xfrm rot="16980000">
                <a:off x="594" y="239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23" name="Rectangle 99"/>
              <p:cNvSpPr>
                <a:spLocks noChangeArrowheads="1"/>
              </p:cNvSpPr>
              <p:nvPr/>
            </p:nvSpPr>
            <p:spPr bwMode="auto">
              <a:xfrm rot="16380000">
                <a:off x="357" y="241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24" name="Rectangle 100"/>
              <p:cNvSpPr>
                <a:spLocks noChangeArrowheads="1"/>
              </p:cNvSpPr>
              <p:nvPr/>
            </p:nvSpPr>
            <p:spPr bwMode="auto">
              <a:xfrm rot="16260000">
                <a:off x="387" y="241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25" name="Rectangle 101"/>
              <p:cNvSpPr>
                <a:spLocks noChangeArrowheads="1"/>
              </p:cNvSpPr>
              <p:nvPr/>
            </p:nvSpPr>
            <p:spPr bwMode="auto">
              <a:xfrm rot="16320000">
                <a:off x="419" y="240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26" name="Rectangle 102"/>
              <p:cNvSpPr>
                <a:spLocks noChangeArrowheads="1"/>
              </p:cNvSpPr>
              <p:nvPr/>
            </p:nvSpPr>
            <p:spPr bwMode="auto">
              <a:xfrm rot="16440000">
                <a:off x="451" y="240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27" name="Rectangle 103"/>
              <p:cNvSpPr>
                <a:spLocks noChangeArrowheads="1"/>
              </p:cNvSpPr>
              <p:nvPr/>
            </p:nvSpPr>
            <p:spPr bwMode="auto">
              <a:xfrm rot="15480000">
                <a:off x="208" y="245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28" name="Rectangle 104"/>
              <p:cNvSpPr>
                <a:spLocks noChangeArrowheads="1"/>
              </p:cNvSpPr>
              <p:nvPr/>
            </p:nvSpPr>
            <p:spPr bwMode="auto">
              <a:xfrm rot="15360000">
                <a:off x="239" y="244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29" name="Rectangle 105"/>
              <p:cNvSpPr>
                <a:spLocks noChangeArrowheads="1"/>
              </p:cNvSpPr>
              <p:nvPr/>
            </p:nvSpPr>
            <p:spPr bwMode="auto">
              <a:xfrm rot="15480000">
                <a:off x="268" y="243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30" name="Rectangle 106"/>
              <p:cNvSpPr>
                <a:spLocks noChangeArrowheads="1"/>
              </p:cNvSpPr>
              <p:nvPr/>
            </p:nvSpPr>
            <p:spPr bwMode="auto">
              <a:xfrm rot="15660000">
                <a:off x="293" y="242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31" name="Rectangle 107"/>
              <p:cNvSpPr>
                <a:spLocks noChangeArrowheads="1"/>
              </p:cNvSpPr>
              <p:nvPr/>
            </p:nvSpPr>
            <p:spPr bwMode="auto">
              <a:xfrm rot="14220000">
                <a:off x="6" y="255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32" name="Rectangle 108"/>
              <p:cNvSpPr>
                <a:spLocks noChangeArrowheads="1"/>
              </p:cNvSpPr>
              <p:nvPr/>
            </p:nvSpPr>
            <p:spPr bwMode="auto">
              <a:xfrm rot="14400000">
                <a:off x="65" y="251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33" name="Rectangle 109"/>
              <p:cNvSpPr>
                <a:spLocks noChangeArrowheads="1"/>
              </p:cNvSpPr>
              <p:nvPr/>
            </p:nvSpPr>
            <p:spPr bwMode="auto">
              <a:xfrm rot="14760000">
                <a:off x="93" y="250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34" name="Rectangle 110"/>
              <p:cNvSpPr>
                <a:spLocks noChangeArrowheads="1"/>
              </p:cNvSpPr>
              <p:nvPr/>
            </p:nvSpPr>
            <p:spPr bwMode="auto">
              <a:xfrm rot="14760000">
                <a:off x="120" y="249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35" name="Rectangle 111"/>
              <p:cNvSpPr>
                <a:spLocks noChangeArrowheads="1"/>
              </p:cNvSpPr>
              <p:nvPr/>
            </p:nvSpPr>
            <p:spPr bwMode="auto">
              <a:xfrm rot="15120000">
                <a:off x="152" y="247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36" name="Rectangle 112"/>
              <p:cNvSpPr>
                <a:spLocks noChangeArrowheads="1"/>
              </p:cNvSpPr>
              <p:nvPr/>
            </p:nvSpPr>
            <p:spPr bwMode="auto">
              <a:xfrm rot="19740000">
                <a:off x="0" y="3363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37" name="Rectangle 113"/>
              <p:cNvSpPr>
                <a:spLocks noChangeArrowheads="1"/>
              </p:cNvSpPr>
              <p:nvPr/>
            </p:nvSpPr>
            <p:spPr bwMode="auto">
              <a:xfrm rot="3300000">
                <a:off x="511" y="3478"/>
                <a:ext cx="242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38" name="Rectangle 114"/>
              <p:cNvSpPr>
                <a:spLocks noChangeArrowheads="1"/>
              </p:cNvSpPr>
              <p:nvPr/>
            </p:nvSpPr>
            <p:spPr bwMode="auto">
              <a:xfrm rot="3300000">
                <a:off x="35" y="2798"/>
                <a:ext cx="242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39" name="Rectangle 115"/>
              <p:cNvSpPr>
                <a:spLocks noChangeArrowheads="1"/>
              </p:cNvSpPr>
              <p:nvPr/>
            </p:nvSpPr>
            <p:spPr bwMode="auto">
              <a:xfrm rot="19740000">
                <a:off x="701" y="2852"/>
                <a:ext cx="317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40" name="Rectangle 116"/>
              <p:cNvSpPr>
                <a:spLocks noChangeArrowheads="1"/>
              </p:cNvSpPr>
              <p:nvPr/>
            </p:nvSpPr>
            <p:spPr bwMode="auto">
              <a:xfrm rot="5880000">
                <a:off x="200" y="3915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41" name="Rectangle 117"/>
              <p:cNvSpPr>
                <a:spLocks noChangeArrowheads="1"/>
              </p:cNvSpPr>
              <p:nvPr/>
            </p:nvSpPr>
            <p:spPr bwMode="auto">
              <a:xfrm rot="6660000">
                <a:off x="46" y="3914"/>
                <a:ext cx="144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42" name="Rectangle 118"/>
              <p:cNvSpPr>
                <a:spLocks noChangeArrowheads="1"/>
              </p:cNvSpPr>
              <p:nvPr/>
            </p:nvSpPr>
            <p:spPr bwMode="auto">
              <a:xfrm rot="5220000">
                <a:off x="361" y="3893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43" name="Rectangle 119"/>
              <p:cNvSpPr>
                <a:spLocks noChangeArrowheads="1"/>
              </p:cNvSpPr>
              <p:nvPr/>
            </p:nvSpPr>
            <p:spPr bwMode="auto">
              <a:xfrm rot="4500000">
                <a:off x="522" y="3847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44" name="Rectangle 120"/>
              <p:cNvSpPr>
                <a:spLocks noChangeArrowheads="1"/>
              </p:cNvSpPr>
              <p:nvPr/>
            </p:nvSpPr>
            <p:spPr bwMode="auto">
              <a:xfrm rot="3780000">
                <a:off x="671" y="3777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45" name="Rectangle 121"/>
              <p:cNvSpPr>
                <a:spLocks noChangeArrowheads="1"/>
              </p:cNvSpPr>
              <p:nvPr/>
            </p:nvSpPr>
            <p:spPr bwMode="auto">
              <a:xfrm rot="3060000">
                <a:off x="813" y="3688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46" name="Rectangle 122"/>
              <p:cNvSpPr>
                <a:spLocks noChangeArrowheads="1"/>
              </p:cNvSpPr>
              <p:nvPr/>
            </p:nvSpPr>
            <p:spPr bwMode="auto">
              <a:xfrm rot="2100000">
                <a:off x="938" y="3581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47" name="Rectangle 123"/>
              <p:cNvSpPr>
                <a:spLocks noChangeArrowheads="1"/>
              </p:cNvSpPr>
              <p:nvPr/>
            </p:nvSpPr>
            <p:spPr bwMode="auto">
              <a:xfrm rot="14400000">
                <a:off x="-18" y="250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48" name="Rectangle 124"/>
              <p:cNvSpPr>
                <a:spLocks noChangeArrowheads="1"/>
              </p:cNvSpPr>
              <p:nvPr/>
            </p:nvSpPr>
            <p:spPr bwMode="auto">
              <a:xfrm rot="15180000">
                <a:off x="136" y="243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49" name="Rectangle 125"/>
              <p:cNvSpPr>
                <a:spLocks noChangeArrowheads="1"/>
              </p:cNvSpPr>
              <p:nvPr/>
            </p:nvSpPr>
            <p:spPr bwMode="auto">
              <a:xfrm rot="16620000">
                <a:off x="447" y="2365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50" name="Rectangle 126"/>
              <p:cNvSpPr>
                <a:spLocks noChangeArrowheads="1"/>
              </p:cNvSpPr>
              <p:nvPr/>
            </p:nvSpPr>
            <p:spPr bwMode="auto">
              <a:xfrm rot="17280000">
                <a:off x="598" y="2360"/>
                <a:ext cx="150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51" name="Rectangle 127"/>
              <p:cNvSpPr>
                <a:spLocks noChangeArrowheads="1"/>
              </p:cNvSpPr>
              <p:nvPr/>
            </p:nvSpPr>
            <p:spPr bwMode="auto">
              <a:xfrm rot="17940000">
                <a:off x="739" y="2388"/>
                <a:ext cx="15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52" name="Rectangle 128"/>
              <p:cNvSpPr>
                <a:spLocks noChangeArrowheads="1"/>
              </p:cNvSpPr>
              <p:nvPr/>
            </p:nvSpPr>
            <p:spPr bwMode="auto">
              <a:xfrm rot="18420000">
                <a:off x="869" y="2432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53" name="Rectangle 129"/>
              <p:cNvSpPr>
                <a:spLocks noChangeArrowheads="1"/>
              </p:cNvSpPr>
              <p:nvPr/>
            </p:nvSpPr>
            <p:spPr bwMode="auto">
              <a:xfrm rot="18960000">
                <a:off x="985" y="2498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54" name="Rectangle 130"/>
              <p:cNvSpPr>
                <a:spLocks noChangeArrowheads="1"/>
              </p:cNvSpPr>
              <p:nvPr/>
            </p:nvSpPr>
            <p:spPr bwMode="auto">
              <a:xfrm rot="19380000">
                <a:off x="1075" y="2586"/>
                <a:ext cx="17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55" name="Rectangle 131"/>
              <p:cNvSpPr>
                <a:spLocks noChangeArrowheads="1"/>
              </p:cNvSpPr>
              <p:nvPr/>
            </p:nvSpPr>
            <p:spPr bwMode="auto">
              <a:xfrm rot="19860000">
                <a:off x="1147" y="2689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56" name="Rectangle 132"/>
              <p:cNvSpPr>
                <a:spLocks noChangeArrowheads="1"/>
              </p:cNvSpPr>
              <p:nvPr/>
            </p:nvSpPr>
            <p:spPr bwMode="auto">
              <a:xfrm rot="20400000">
                <a:off x="1199" y="2805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57" name="Rectangle 133"/>
              <p:cNvSpPr>
                <a:spLocks noChangeArrowheads="1"/>
              </p:cNvSpPr>
              <p:nvPr/>
            </p:nvSpPr>
            <p:spPr bwMode="auto">
              <a:xfrm rot="20820000">
                <a:off x="1219" y="2930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58" name="Rectangle 134"/>
              <p:cNvSpPr>
                <a:spLocks noChangeArrowheads="1"/>
              </p:cNvSpPr>
              <p:nvPr/>
            </p:nvSpPr>
            <p:spPr bwMode="auto">
              <a:xfrm rot="21300000">
                <a:off x="1213" y="3067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59" name="Rectangle 135"/>
              <p:cNvSpPr>
                <a:spLocks noChangeArrowheads="1"/>
              </p:cNvSpPr>
              <p:nvPr/>
            </p:nvSpPr>
            <p:spPr bwMode="auto">
              <a:xfrm rot="720000">
                <a:off x="1127" y="3336"/>
                <a:ext cx="150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60" name="Rectangle 136"/>
              <p:cNvSpPr>
                <a:spLocks noChangeArrowheads="1"/>
              </p:cNvSpPr>
              <p:nvPr/>
            </p:nvSpPr>
            <p:spPr bwMode="auto">
              <a:xfrm rot="1500000">
                <a:off x="1041" y="3465"/>
                <a:ext cx="140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61" name="Freeform 137"/>
              <p:cNvSpPr>
                <a:spLocks noChangeArrowheads="1"/>
              </p:cNvSpPr>
              <p:nvPr/>
            </p:nvSpPr>
            <p:spPr bwMode="auto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62" name="Freeform 138"/>
              <p:cNvSpPr>
                <a:spLocks noChangeArrowheads="1"/>
              </p:cNvSpPr>
              <p:nvPr/>
            </p:nvSpPr>
            <p:spPr bwMode="auto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63" name="Freeform 139"/>
              <p:cNvSpPr>
                <a:spLocks noChangeArrowheads="1"/>
              </p:cNvSpPr>
              <p:nvPr/>
            </p:nvSpPr>
            <p:spPr bwMode="auto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64" name="Freeform 140"/>
              <p:cNvSpPr>
                <a:spLocks noChangeArrowheads="1"/>
              </p:cNvSpPr>
              <p:nvPr/>
            </p:nvSpPr>
            <p:spPr bwMode="auto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65" name="Freeform 141"/>
              <p:cNvSpPr>
                <a:spLocks noChangeArrowheads="1"/>
              </p:cNvSpPr>
              <p:nvPr/>
            </p:nvSpPr>
            <p:spPr bwMode="auto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66" name="Freeform 142"/>
              <p:cNvSpPr>
                <a:spLocks noChangeArrowheads="1"/>
              </p:cNvSpPr>
              <p:nvPr/>
            </p:nvSpPr>
            <p:spPr bwMode="auto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67" name="Freeform 143"/>
              <p:cNvSpPr>
                <a:spLocks noChangeArrowheads="1"/>
              </p:cNvSpPr>
              <p:nvPr/>
            </p:nvSpPr>
            <p:spPr bwMode="auto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68" name="Freeform 144"/>
              <p:cNvSpPr>
                <a:spLocks noChangeArrowheads="1"/>
              </p:cNvSpPr>
              <p:nvPr/>
            </p:nvSpPr>
            <p:spPr bwMode="auto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69" name="Freeform 145"/>
              <p:cNvSpPr>
                <a:spLocks noChangeArrowheads="1"/>
              </p:cNvSpPr>
              <p:nvPr/>
            </p:nvSpPr>
            <p:spPr bwMode="auto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70" name="Rectangle 146"/>
              <p:cNvSpPr>
                <a:spLocks noChangeArrowheads="1"/>
              </p:cNvSpPr>
              <p:nvPr/>
            </p:nvSpPr>
            <p:spPr bwMode="auto">
              <a:xfrm rot="240000">
                <a:off x="1178" y="3200"/>
                <a:ext cx="16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71" name="Rectangle 147"/>
              <p:cNvSpPr>
                <a:spLocks noChangeArrowheads="1"/>
              </p:cNvSpPr>
              <p:nvPr/>
            </p:nvSpPr>
            <p:spPr bwMode="auto">
              <a:xfrm rot="16020000">
                <a:off x="291" y="2386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72" name="Freeform 148"/>
              <p:cNvSpPr>
                <a:spLocks noChangeArrowheads="1"/>
              </p:cNvSpPr>
              <p:nvPr/>
            </p:nvSpPr>
            <p:spPr bwMode="auto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73" name="Freeform 149"/>
              <p:cNvSpPr>
                <a:spLocks noChangeArrowheads="1"/>
              </p:cNvSpPr>
              <p:nvPr/>
            </p:nvSpPr>
            <p:spPr bwMode="auto">
              <a:xfrm rot="18720000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74" name="Freeform 150"/>
              <p:cNvSpPr>
                <a:spLocks noChangeArrowheads="1"/>
              </p:cNvSpPr>
              <p:nvPr/>
            </p:nvSpPr>
            <p:spPr bwMode="auto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75967"/>
                  </a:gs>
                  <a:gs pos="100000">
                    <a:srgbClr val="5B5D6B"/>
                  </a:gs>
                </a:gsLst>
                <a:lin ang="81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1175" name="Oval 151"/>
              <p:cNvSpPr>
                <a:spLocks noChangeArrowheads="1"/>
              </p:cNvSpPr>
              <p:nvPr/>
            </p:nvSpPr>
            <p:spPr bwMode="auto">
              <a:xfrm rot="19920000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rgbClr val="525460"/>
                  </a:gs>
                  <a:gs pos="50000">
                    <a:srgbClr val="5B5D6B"/>
                  </a:gs>
                  <a:gs pos="100000">
                    <a:srgbClr val="525460"/>
                  </a:gs>
                </a:gsLst>
                <a:lin ang="81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</p:grpSp>
      </p:grpSp>
      <p:sp>
        <p:nvSpPr>
          <p:cNvPr id="1176" name="Rectangle 152"/>
          <p:cNvSpPr>
            <a:spLocks noGrp="1" noChangeArrowheads="1"/>
          </p:cNvSpPr>
          <p:nvPr>
            <p:ph type="title"/>
          </p:nvPr>
        </p:nvSpPr>
        <p:spPr bwMode="auto">
          <a:xfrm>
            <a:off x="301625" y="82550"/>
            <a:ext cx="8539163" cy="1433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1177" name="Rectangle 153"/>
          <p:cNvSpPr>
            <a:spLocks noGrp="1" noChangeArrowheads="1"/>
          </p:cNvSpPr>
          <p:nvPr>
            <p:ph type="dt"/>
          </p:nvPr>
        </p:nvSpPr>
        <p:spPr bwMode="auto">
          <a:xfrm>
            <a:off x="301625" y="6245225"/>
            <a:ext cx="2287588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Clr>
                <a:srgbClr val="000BF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000">
                <a:solidFill>
                  <a:srgbClr val="FFFFFF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78" name="Rectangle 15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>
                <a:srgbClr val="000BF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000">
                <a:solidFill>
                  <a:srgbClr val="FFFFFF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79" name="Rectangle 15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287588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>
                <a:srgbClr val="000BF0"/>
              </a:buClr>
              <a:defRPr sz="1000">
                <a:solidFill>
                  <a:srgbClr val="FFFFFF"/>
                </a:solidFill>
              </a:defRPr>
            </a:lvl1pPr>
          </a:lstStyle>
          <a:p>
            <a:fld id="{77ED75B9-E41F-4C78-BCB0-550F0BE2D707}" type="slidenum">
              <a:rPr lang="en-GB" altLang="ru-RU"/>
              <a:pPr/>
              <a:t>‹#›</a:t>
            </a:fld>
            <a:endParaRPr lang="en-GB" altLang="ru-RU"/>
          </a:p>
        </p:txBody>
      </p:sp>
      <p:sp>
        <p:nvSpPr>
          <p:cNvPr id="1180" name="Rectangle 15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1625" y="1600200"/>
            <a:ext cx="8539163" cy="4497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Четвертый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  <a:p>
            <a:pPr lvl="4"/>
            <a:r>
              <a:rPr lang="en-GB" altLang="ru-RU"/>
              <a:t>Восьмой уровень структуры</a:t>
            </a:r>
          </a:p>
          <a:p>
            <a:pPr lvl="4"/>
            <a:r>
              <a:rPr lang="en-GB" altLang="ru-RU"/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xStyles>
    <p:titleStyle>
      <a:lvl1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Lucida Sans Unicode" panose="020B0602030504020204" pitchFamily="34" charset="0"/>
          <a:cs typeface="+mj-cs"/>
        </a:defRPr>
      </a:lvl1pPr>
      <a:lvl2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Lucida Sans Unicode" panose="020B0602030504020204" pitchFamily="34" charset="0"/>
          <a:cs typeface="Lucida Sans Unicode" pitchFamily="34" charset="0"/>
        </a:defRPr>
      </a:lvl2pPr>
      <a:lvl3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Lucida Sans Unicode" panose="020B0602030504020204" pitchFamily="34" charset="0"/>
          <a:cs typeface="Lucida Sans Unicode" pitchFamily="34" charset="0"/>
        </a:defRPr>
      </a:lvl3pPr>
      <a:lvl4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Lucida Sans Unicode" panose="020B0602030504020204" pitchFamily="34" charset="0"/>
          <a:cs typeface="Lucida Sans Unicode" pitchFamily="34" charset="0"/>
        </a:defRPr>
      </a:lvl4pPr>
      <a:lvl5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Lucida Sans Unicode" panose="020B0602030504020204" pitchFamily="34" charset="0"/>
          <a:cs typeface="Lucida Sans Unicode" pitchFamily="34" charset="0"/>
        </a:defRPr>
      </a:lvl5pPr>
      <a:lvl6pPr marL="457200" algn="ctr" defTabSz="449263" rtl="0" fontAlgn="base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Lucida Sans Unicode" pitchFamily="34" charset="0"/>
        </a:defRPr>
      </a:lvl6pPr>
      <a:lvl7pPr marL="914400" algn="ctr" defTabSz="449263" rtl="0" fontAlgn="base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Lucida Sans Unicode" pitchFamily="34" charset="0"/>
        </a:defRPr>
      </a:lvl7pPr>
      <a:lvl8pPr marL="1371600" algn="ctr" defTabSz="449263" rtl="0" fontAlgn="base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Lucida Sans Unicode" pitchFamily="34" charset="0"/>
        </a:defRPr>
      </a:lvl8pPr>
      <a:lvl9pPr marL="1828800" algn="ctr" defTabSz="449263" rtl="0" fontAlgn="base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Lucida Sans Unicode" pitchFamily="34" charset="0"/>
        </a:defRPr>
      </a:lvl9pPr>
    </p:titleStyle>
    <p:bodyStyle>
      <a:lvl1pPr marL="341313" indent="-341313" algn="l" defTabSz="449263" rtl="0" eaLnBrk="0" fontAlgn="base" hangingPunct="0">
        <a:lnSpc>
          <a:spcPct val="101000"/>
        </a:lnSpc>
        <a:spcBef>
          <a:spcPts val="8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3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anose="020B0602030504020204" pitchFamily="34" charset="0"/>
          <a:cs typeface="+mn-cs"/>
        </a:defRPr>
      </a:lvl1pPr>
      <a:lvl2pPr marL="741363" indent="-284163" algn="l" defTabSz="449263" rtl="0" eaLnBrk="0" fontAlgn="base" hangingPunct="0">
        <a:lnSpc>
          <a:spcPct val="101000"/>
        </a:lnSpc>
        <a:spcBef>
          <a:spcPts val="700"/>
        </a:spcBef>
        <a:spcAft>
          <a:spcPct val="0"/>
        </a:spcAft>
        <a:buClr>
          <a:srgbClr val="6FA9B7"/>
        </a:buClr>
        <a:buSzPct val="100000"/>
        <a:buFont typeface="Wingdings" pitchFamily="2" charset="2"/>
        <a:buChar char=""/>
        <a:defRPr sz="28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anose="020B0602030504020204" pitchFamily="34" charset="0"/>
          <a:cs typeface="+mn-cs"/>
        </a:defRPr>
      </a:lvl2pPr>
      <a:lvl3pPr marL="1143000" indent="-228600" algn="l" defTabSz="449263" rtl="0" eaLnBrk="0" fontAlgn="base" hangingPunct="0">
        <a:lnSpc>
          <a:spcPct val="101000"/>
        </a:lnSpc>
        <a:spcBef>
          <a:spcPts val="6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2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anose="020B0602030504020204" pitchFamily="34" charset="0"/>
          <a:cs typeface="+mn-cs"/>
        </a:defRPr>
      </a:lvl3pPr>
      <a:lvl4pPr marL="1600200" indent="-228600" algn="l" defTabSz="449263" rtl="0" eaLnBrk="0" fontAlgn="base" hangingPunct="0">
        <a:lnSpc>
          <a:spcPct val="101000"/>
        </a:lnSpc>
        <a:spcBef>
          <a:spcPts val="500"/>
        </a:spcBef>
        <a:spcAft>
          <a:spcPct val="0"/>
        </a:spcAft>
        <a:buClr>
          <a:srgbClr val="6FA9B7"/>
        </a:buClr>
        <a:buSzPct val="100000"/>
        <a:buFont typeface="Wingdings" pitchFamily="2" charset="2"/>
        <a:buChar char="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anose="020B0602030504020204" pitchFamily="34" charset="0"/>
          <a:cs typeface="+mn-cs"/>
        </a:defRPr>
      </a:lvl4pPr>
      <a:lvl5pPr marL="2057400" indent="-228600" algn="l" defTabSz="449263" rtl="0" eaLnBrk="0" fontAlgn="base" hangingPunct="0">
        <a:lnSpc>
          <a:spcPct val="101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panose="020B0604020202020204" pitchFamily="34" charset="0"/>
        <a:buChar char="►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anose="020B0602030504020204" pitchFamily="34" charset="0"/>
          <a:cs typeface="+mn-cs"/>
        </a:defRPr>
      </a:lvl5pPr>
      <a:lvl6pPr marL="2514600" indent="-228600" algn="l" defTabSz="449263" rtl="0" fontAlgn="base">
        <a:lnSpc>
          <a:spcPct val="101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charset="0"/>
        <a:buChar char="►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defTabSz="449263" rtl="0" fontAlgn="base">
        <a:lnSpc>
          <a:spcPct val="101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charset="0"/>
        <a:buChar char="►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defTabSz="449263" rtl="0" fontAlgn="base">
        <a:lnSpc>
          <a:spcPct val="101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charset="0"/>
        <a:buChar char="►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defTabSz="449263" rtl="0" fontAlgn="base">
        <a:lnSpc>
          <a:spcPct val="101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charset="0"/>
        <a:buChar char="►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A5C6C"/>
            </a:gs>
            <a:gs pos="100000">
              <a:srgbClr val="51536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1"/>
          <p:cNvGrpSpPr>
            <a:grpSpLocks/>
          </p:cNvGrpSpPr>
          <p:nvPr/>
        </p:nvGrpSpPr>
        <p:grpSpPr bwMode="auto">
          <a:xfrm>
            <a:off x="3175" y="1422400"/>
            <a:ext cx="9142413" cy="5434013"/>
            <a:chOff x="2" y="896"/>
            <a:chExt cx="5759" cy="3423"/>
          </a:xfrm>
        </p:grpSpPr>
        <p:grpSp>
          <p:nvGrpSpPr>
            <p:cNvPr id="4104" name="Group 2"/>
            <p:cNvGrpSpPr>
              <a:grpSpLocks/>
            </p:cNvGrpSpPr>
            <p:nvPr/>
          </p:nvGrpSpPr>
          <p:grpSpPr bwMode="auto">
            <a:xfrm>
              <a:off x="20" y="896"/>
              <a:ext cx="5741" cy="3423"/>
              <a:chOff x="20" y="896"/>
              <a:chExt cx="5741" cy="3423"/>
            </a:xfrm>
          </p:grpSpPr>
          <p:sp>
            <p:nvSpPr>
              <p:cNvPr id="2051" name="Freeform 3"/>
              <p:cNvSpPr>
                <a:spLocks noChangeArrowheads="1"/>
              </p:cNvSpPr>
              <p:nvPr/>
            </p:nvSpPr>
            <p:spPr bwMode="auto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52" name="Freeform 4"/>
              <p:cNvSpPr>
                <a:spLocks noChangeArrowheads="1"/>
              </p:cNvSpPr>
              <p:nvPr/>
            </p:nvSpPr>
            <p:spPr bwMode="auto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53" name="Freeform 5"/>
              <p:cNvSpPr>
                <a:spLocks noChangeArrowheads="1"/>
              </p:cNvSpPr>
              <p:nvPr/>
            </p:nvSpPr>
            <p:spPr bwMode="auto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54" name="Freeform 6"/>
              <p:cNvSpPr>
                <a:spLocks noChangeArrowheads="1"/>
              </p:cNvSpPr>
              <p:nvPr/>
            </p:nvSpPr>
            <p:spPr bwMode="auto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55" name="Freeform 7"/>
              <p:cNvSpPr>
                <a:spLocks noChangeArrowheads="1"/>
              </p:cNvSpPr>
              <p:nvPr/>
            </p:nvSpPr>
            <p:spPr bwMode="auto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56" name="Freeform 8"/>
              <p:cNvSpPr>
                <a:spLocks noChangeArrowheads="1"/>
              </p:cNvSpPr>
              <p:nvPr/>
            </p:nvSpPr>
            <p:spPr bwMode="auto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57" name="Freeform 9"/>
              <p:cNvSpPr>
                <a:spLocks noChangeArrowheads="1"/>
              </p:cNvSpPr>
              <p:nvPr/>
            </p:nvSpPr>
            <p:spPr bwMode="auto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58" name="Freeform 10"/>
              <p:cNvSpPr>
                <a:spLocks noChangeArrowheads="1"/>
              </p:cNvSpPr>
              <p:nvPr/>
            </p:nvSpPr>
            <p:spPr bwMode="auto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59" name="Freeform 11"/>
              <p:cNvSpPr>
                <a:spLocks noChangeArrowheads="1"/>
              </p:cNvSpPr>
              <p:nvPr/>
            </p:nvSpPr>
            <p:spPr bwMode="auto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60" name="Freeform 12"/>
              <p:cNvSpPr>
                <a:spLocks noChangeArrowheads="1"/>
              </p:cNvSpPr>
              <p:nvPr/>
            </p:nvSpPr>
            <p:spPr bwMode="auto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61" name="Freeform 13"/>
              <p:cNvSpPr>
                <a:spLocks noChangeArrowheads="1"/>
              </p:cNvSpPr>
              <p:nvPr/>
            </p:nvSpPr>
            <p:spPr bwMode="auto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62" name="Freeform 14"/>
              <p:cNvSpPr>
                <a:spLocks noChangeArrowheads="1"/>
              </p:cNvSpPr>
              <p:nvPr/>
            </p:nvSpPr>
            <p:spPr bwMode="auto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63" name="Freeform 15"/>
              <p:cNvSpPr>
                <a:spLocks noChangeArrowheads="1"/>
              </p:cNvSpPr>
              <p:nvPr/>
            </p:nvSpPr>
            <p:spPr bwMode="auto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360">
                <a:solidFill>
                  <a:srgbClr val="5B5D6B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</p:grpSp>
        <p:grpSp>
          <p:nvGrpSpPr>
            <p:cNvPr id="4105" name="Group 16"/>
            <p:cNvGrpSpPr>
              <a:grpSpLocks/>
            </p:cNvGrpSpPr>
            <p:nvPr/>
          </p:nvGrpSpPr>
          <p:grpSpPr bwMode="auto">
            <a:xfrm>
              <a:off x="2" y="2293"/>
              <a:ext cx="1381" cy="1696"/>
              <a:chOff x="2" y="2293"/>
              <a:chExt cx="1381" cy="1696"/>
            </a:xfrm>
          </p:grpSpPr>
          <p:sp>
            <p:nvSpPr>
              <p:cNvPr id="2065" name="Rectangle 17"/>
              <p:cNvSpPr>
                <a:spLocks noChangeArrowheads="1"/>
              </p:cNvSpPr>
              <p:nvPr/>
            </p:nvSpPr>
            <p:spPr bwMode="auto">
              <a:xfrm rot="6780000">
                <a:off x="62" y="388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66" name="Rectangle 18"/>
              <p:cNvSpPr>
                <a:spLocks noChangeArrowheads="1"/>
              </p:cNvSpPr>
              <p:nvPr/>
            </p:nvSpPr>
            <p:spPr bwMode="auto">
              <a:xfrm rot="6780000">
                <a:off x="33" y="388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67" name="Rectangle 19"/>
              <p:cNvSpPr>
                <a:spLocks noChangeArrowheads="1"/>
              </p:cNvSpPr>
              <p:nvPr/>
            </p:nvSpPr>
            <p:spPr bwMode="auto">
              <a:xfrm rot="6780000">
                <a:off x="7" y="387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68" name="Rectangle 20"/>
              <p:cNvSpPr>
                <a:spLocks noChangeArrowheads="1"/>
              </p:cNvSpPr>
              <p:nvPr/>
            </p:nvSpPr>
            <p:spPr bwMode="auto">
              <a:xfrm rot="6000000">
                <a:off x="211" y="388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69" name="Rectangle 21"/>
              <p:cNvSpPr>
                <a:spLocks noChangeArrowheads="1"/>
              </p:cNvSpPr>
              <p:nvPr/>
            </p:nvSpPr>
            <p:spPr bwMode="auto">
              <a:xfrm rot="6000000">
                <a:off x="183" y="388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70" name="Rectangle 22"/>
              <p:cNvSpPr>
                <a:spLocks noChangeArrowheads="1"/>
              </p:cNvSpPr>
              <p:nvPr/>
            </p:nvSpPr>
            <p:spPr bwMode="auto">
              <a:xfrm rot="6240000">
                <a:off x="153" y="388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71" name="Rectangle 23"/>
              <p:cNvSpPr>
                <a:spLocks noChangeArrowheads="1"/>
              </p:cNvSpPr>
              <p:nvPr/>
            </p:nvSpPr>
            <p:spPr bwMode="auto">
              <a:xfrm rot="6240000">
                <a:off x="123" y="388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72" name="Rectangle 24"/>
              <p:cNvSpPr>
                <a:spLocks noChangeArrowheads="1"/>
              </p:cNvSpPr>
              <p:nvPr/>
            </p:nvSpPr>
            <p:spPr bwMode="auto">
              <a:xfrm rot="5400000">
                <a:off x="365" y="386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73" name="Rectangle 25"/>
              <p:cNvSpPr>
                <a:spLocks noChangeArrowheads="1"/>
              </p:cNvSpPr>
              <p:nvPr/>
            </p:nvSpPr>
            <p:spPr bwMode="auto">
              <a:xfrm rot="5400000">
                <a:off x="333" y="387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74" name="Rectangle 26"/>
              <p:cNvSpPr>
                <a:spLocks noChangeArrowheads="1"/>
              </p:cNvSpPr>
              <p:nvPr/>
            </p:nvSpPr>
            <p:spPr bwMode="auto">
              <a:xfrm rot="5580000">
                <a:off x="303" y="387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75" name="Rectangle 27"/>
              <p:cNvSpPr>
                <a:spLocks noChangeArrowheads="1"/>
              </p:cNvSpPr>
              <p:nvPr/>
            </p:nvSpPr>
            <p:spPr bwMode="auto">
              <a:xfrm rot="5760000">
                <a:off x="271" y="388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76" name="Rectangle 28"/>
              <p:cNvSpPr>
                <a:spLocks noChangeArrowheads="1"/>
              </p:cNvSpPr>
              <p:nvPr/>
            </p:nvSpPr>
            <p:spPr bwMode="auto">
              <a:xfrm rot="4740000">
                <a:off x="517" y="382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77" name="Rectangle 29"/>
              <p:cNvSpPr>
                <a:spLocks noChangeArrowheads="1"/>
              </p:cNvSpPr>
              <p:nvPr/>
            </p:nvSpPr>
            <p:spPr bwMode="auto">
              <a:xfrm rot="4920000">
                <a:off x="488" y="383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78" name="Rectangle 30"/>
              <p:cNvSpPr>
                <a:spLocks noChangeArrowheads="1"/>
              </p:cNvSpPr>
              <p:nvPr/>
            </p:nvSpPr>
            <p:spPr bwMode="auto">
              <a:xfrm rot="4920000">
                <a:off x="456" y="384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79" name="Rectangle 31"/>
              <p:cNvSpPr>
                <a:spLocks noChangeArrowheads="1"/>
              </p:cNvSpPr>
              <p:nvPr/>
            </p:nvSpPr>
            <p:spPr bwMode="auto">
              <a:xfrm rot="5040000">
                <a:off x="427" y="385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80" name="Rectangle 32"/>
              <p:cNvSpPr>
                <a:spLocks noChangeArrowheads="1"/>
              </p:cNvSpPr>
              <p:nvPr/>
            </p:nvSpPr>
            <p:spPr bwMode="auto">
              <a:xfrm rot="3840000">
                <a:off x="664" y="376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81" name="Rectangle 33"/>
              <p:cNvSpPr>
                <a:spLocks noChangeArrowheads="1"/>
              </p:cNvSpPr>
              <p:nvPr/>
            </p:nvSpPr>
            <p:spPr bwMode="auto">
              <a:xfrm rot="3840000">
                <a:off x="634" y="378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82" name="Rectangle 34"/>
              <p:cNvSpPr>
                <a:spLocks noChangeArrowheads="1"/>
              </p:cNvSpPr>
              <p:nvPr/>
            </p:nvSpPr>
            <p:spPr bwMode="auto">
              <a:xfrm rot="4080000">
                <a:off x="606" y="379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83" name="Rectangle 35"/>
              <p:cNvSpPr>
                <a:spLocks noChangeArrowheads="1"/>
              </p:cNvSpPr>
              <p:nvPr/>
            </p:nvSpPr>
            <p:spPr bwMode="auto">
              <a:xfrm rot="4320000">
                <a:off x="575" y="380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84" name="Rectangle 36"/>
              <p:cNvSpPr>
                <a:spLocks noChangeArrowheads="1"/>
              </p:cNvSpPr>
              <p:nvPr/>
            </p:nvSpPr>
            <p:spPr bwMode="auto">
              <a:xfrm rot="3360000">
                <a:off x="800" y="368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85" name="Rectangle 37"/>
              <p:cNvSpPr>
                <a:spLocks noChangeArrowheads="1"/>
              </p:cNvSpPr>
              <p:nvPr/>
            </p:nvSpPr>
            <p:spPr bwMode="auto">
              <a:xfrm rot="3360000">
                <a:off x="772" y="369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86" name="Rectangle 38"/>
              <p:cNvSpPr>
                <a:spLocks noChangeArrowheads="1"/>
              </p:cNvSpPr>
              <p:nvPr/>
            </p:nvSpPr>
            <p:spPr bwMode="auto">
              <a:xfrm rot="3360000">
                <a:off x="746" y="3716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87" name="Rectangle 39"/>
              <p:cNvSpPr>
                <a:spLocks noChangeArrowheads="1"/>
              </p:cNvSpPr>
              <p:nvPr/>
            </p:nvSpPr>
            <p:spPr bwMode="auto">
              <a:xfrm rot="3840000">
                <a:off x="717" y="373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88" name="Rectangle 40"/>
              <p:cNvSpPr>
                <a:spLocks noChangeArrowheads="1"/>
              </p:cNvSpPr>
              <p:nvPr/>
            </p:nvSpPr>
            <p:spPr bwMode="auto">
              <a:xfrm rot="2280000">
                <a:off x="923" y="358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89" name="Rectangle 41"/>
              <p:cNvSpPr>
                <a:spLocks noChangeArrowheads="1"/>
              </p:cNvSpPr>
              <p:nvPr/>
            </p:nvSpPr>
            <p:spPr bwMode="auto">
              <a:xfrm rot="2280000">
                <a:off x="899" y="360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90" name="Rectangle 42"/>
              <p:cNvSpPr>
                <a:spLocks noChangeArrowheads="1"/>
              </p:cNvSpPr>
              <p:nvPr/>
            </p:nvSpPr>
            <p:spPr bwMode="auto">
              <a:xfrm rot="2700000">
                <a:off x="876" y="362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91" name="Rectangle 43"/>
              <p:cNvSpPr>
                <a:spLocks noChangeArrowheads="1"/>
              </p:cNvSpPr>
              <p:nvPr/>
            </p:nvSpPr>
            <p:spPr bwMode="auto">
              <a:xfrm rot="2700000">
                <a:off x="850" y="364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92" name="Rectangle 44"/>
              <p:cNvSpPr>
                <a:spLocks noChangeArrowheads="1"/>
              </p:cNvSpPr>
              <p:nvPr/>
            </p:nvSpPr>
            <p:spPr bwMode="auto">
              <a:xfrm rot="1500000">
                <a:off x="1028" y="347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93" name="Rectangle 45"/>
              <p:cNvSpPr>
                <a:spLocks noChangeArrowheads="1"/>
              </p:cNvSpPr>
              <p:nvPr/>
            </p:nvSpPr>
            <p:spPr bwMode="auto">
              <a:xfrm rot="1500000">
                <a:off x="1010" y="349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94" name="Rectangle 46"/>
              <p:cNvSpPr>
                <a:spLocks noChangeArrowheads="1"/>
              </p:cNvSpPr>
              <p:nvPr/>
            </p:nvSpPr>
            <p:spPr bwMode="auto">
              <a:xfrm rot="1800000">
                <a:off x="991" y="351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95" name="Rectangle 47"/>
              <p:cNvSpPr>
                <a:spLocks noChangeArrowheads="1"/>
              </p:cNvSpPr>
              <p:nvPr/>
            </p:nvSpPr>
            <p:spPr bwMode="auto">
              <a:xfrm rot="1800000">
                <a:off x="969" y="354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96" name="Rectangle 48"/>
              <p:cNvSpPr>
                <a:spLocks noChangeArrowheads="1"/>
              </p:cNvSpPr>
              <p:nvPr/>
            </p:nvSpPr>
            <p:spPr bwMode="auto">
              <a:xfrm rot="840000">
                <a:off x="1113" y="335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97" name="Rectangle 49"/>
              <p:cNvSpPr>
                <a:spLocks noChangeArrowheads="1"/>
              </p:cNvSpPr>
              <p:nvPr/>
            </p:nvSpPr>
            <p:spPr bwMode="auto">
              <a:xfrm rot="840000">
                <a:off x="1101" y="337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98" name="Rectangle 50"/>
              <p:cNvSpPr>
                <a:spLocks noChangeArrowheads="1"/>
              </p:cNvSpPr>
              <p:nvPr/>
            </p:nvSpPr>
            <p:spPr bwMode="auto">
              <a:xfrm rot="1320000">
                <a:off x="1087" y="340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099" name="Rectangle 51"/>
              <p:cNvSpPr>
                <a:spLocks noChangeArrowheads="1"/>
              </p:cNvSpPr>
              <p:nvPr/>
            </p:nvSpPr>
            <p:spPr bwMode="auto">
              <a:xfrm rot="1320000">
                <a:off x="1065" y="342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00" name="Rectangle 52"/>
              <p:cNvSpPr>
                <a:spLocks noChangeArrowheads="1"/>
              </p:cNvSpPr>
              <p:nvPr/>
            </p:nvSpPr>
            <p:spPr bwMode="auto">
              <a:xfrm rot="480000">
                <a:off x="1172" y="3224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01" name="Rectangle 53"/>
              <p:cNvSpPr>
                <a:spLocks noChangeArrowheads="1"/>
              </p:cNvSpPr>
              <p:nvPr/>
            </p:nvSpPr>
            <p:spPr bwMode="auto">
              <a:xfrm rot="540000">
                <a:off x="1163" y="325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02" name="Rectangle 54"/>
              <p:cNvSpPr>
                <a:spLocks noChangeArrowheads="1"/>
              </p:cNvSpPr>
              <p:nvPr/>
            </p:nvSpPr>
            <p:spPr bwMode="auto">
              <a:xfrm rot="720000">
                <a:off x="1154" y="327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03" name="Rectangle 55"/>
              <p:cNvSpPr>
                <a:spLocks noChangeArrowheads="1"/>
              </p:cNvSpPr>
              <p:nvPr/>
            </p:nvSpPr>
            <p:spPr bwMode="auto">
              <a:xfrm rot="720000">
                <a:off x="1141" y="3303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04" name="Rectangle 56"/>
              <p:cNvSpPr>
                <a:spLocks noChangeArrowheads="1"/>
              </p:cNvSpPr>
              <p:nvPr/>
            </p:nvSpPr>
            <p:spPr bwMode="auto">
              <a:xfrm rot="21300000">
                <a:off x="1211" y="3097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05" name="Rectangle 57"/>
              <p:cNvSpPr>
                <a:spLocks noChangeArrowheads="1"/>
              </p:cNvSpPr>
              <p:nvPr/>
            </p:nvSpPr>
            <p:spPr bwMode="auto">
              <a:xfrm rot="21600000">
                <a:off x="1201" y="3122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06" name="Rectangle 58"/>
              <p:cNvSpPr>
                <a:spLocks noChangeArrowheads="1"/>
              </p:cNvSpPr>
              <p:nvPr/>
            </p:nvSpPr>
            <p:spPr bwMode="auto">
              <a:xfrm rot="21600000">
                <a:off x="1200" y="3147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07" name="Rectangle 59"/>
              <p:cNvSpPr>
                <a:spLocks noChangeArrowheads="1"/>
              </p:cNvSpPr>
              <p:nvPr/>
            </p:nvSpPr>
            <p:spPr bwMode="auto">
              <a:xfrm rot="240000">
                <a:off x="1189" y="3172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08" name="Rectangle 60"/>
              <p:cNvSpPr>
                <a:spLocks noChangeArrowheads="1"/>
              </p:cNvSpPr>
              <p:nvPr/>
            </p:nvSpPr>
            <p:spPr bwMode="auto">
              <a:xfrm rot="20880000">
                <a:off x="1219" y="296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09" name="Rectangle 61"/>
              <p:cNvSpPr>
                <a:spLocks noChangeArrowheads="1"/>
              </p:cNvSpPr>
              <p:nvPr/>
            </p:nvSpPr>
            <p:spPr bwMode="auto">
              <a:xfrm rot="21120000">
                <a:off x="1220" y="299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10" name="Rectangle 62"/>
              <p:cNvSpPr>
                <a:spLocks noChangeArrowheads="1"/>
              </p:cNvSpPr>
              <p:nvPr/>
            </p:nvSpPr>
            <p:spPr bwMode="auto">
              <a:xfrm rot="21120000">
                <a:off x="1220" y="301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11" name="Rectangle 63"/>
              <p:cNvSpPr>
                <a:spLocks noChangeArrowheads="1"/>
              </p:cNvSpPr>
              <p:nvPr/>
            </p:nvSpPr>
            <p:spPr bwMode="auto">
              <a:xfrm rot="21300000">
                <a:off x="1219" y="304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12" name="Rectangle 64"/>
              <p:cNvSpPr>
                <a:spLocks noChangeArrowheads="1"/>
              </p:cNvSpPr>
              <p:nvPr/>
            </p:nvSpPr>
            <p:spPr bwMode="auto">
              <a:xfrm rot="20460000">
                <a:off x="1208" y="2843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13" name="Rectangle 65"/>
              <p:cNvSpPr>
                <a:spLocks noChangeArrowheads="1"/>
              </p:cNvSpPr>
              <p:nvPr/>
            </p:nvSpPr>
            <p:spPr bwMode="auto">
              <a:xfrm rot="20640000">
                <a:off x="1213" y="286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14" name="Rectangle 66"/>
              <p:cNvSpPr>
                <a:spLocks noChangeArrowheads="1"/>
              </p:cNvSpPr>
              <p:nvPr/>
            </p:nvSpPr>
            <p:spPr bwMode="auto">
              <a:xfrm rot="20640000">
                <a:off x="1216" y="28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 rot="20760000">
                <a:off x="1219" y="291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16" name="Rectangle 68"/>
              <p:cNvSpPr>
                <a:spLocks noChangeArrowheads="1"/>
              </p:cNvSpPr>
              <p:nvPr/>
            </p:nvSpPr>
            <p:spPr bwMode="auto">
              <a:xfrm rot="20040000">
                <a:off x="1166" y="272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17" name="Rectangle 69"/>
              <p:cNvSpPr>
                <a:spLocks noChangeArrowheads="1"/>
              </p:cNvSpPr>
              <p:nvPr/>
            </p:nvSpPr>
            <p:spPr bwMode="auto">
              <a:xfrm rot="20220000">
                <a:off x="1177" y="2753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18" name="Rectangle 70"/>
              <p:cNvSpPr>
                <a:spLocks noChangeArrowheads="1"/>
              </p:cNvSpPr>
              <p:nvPr/>
            </p:nvSpPr>
            <p:spPr bwMode="auto">
              <a:xfrm rot="20220000">
                <a:off x="1185" y="27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19" name="Rectangle 71"/>
              <p:cNvSpPr>
                <a:spLocks noChangeArrowheads="1"/>
              </p:cNvSpPr>
              <p:nvPr/>
            </p:nvSpPr>
            <p:spPr bwMode="auto">
              <a:xfrm rot="20220000">
                <a:off x="1195" y="279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20" name="Rectangle 72"/>
              <p:cNvSpPr>
                <a:spLocks noChangeArrowheads="1"/>
              </p:cNvSpPr>
              <p:nvPr/>
            </p:nvSpPr>
            <p:spPr bwMode="auto">
              <a:xfrm rot="19680000">
                <a:off x="1101" y="262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21" name="Rectangle 73"/>
              <p:cNvSpPr>
                <a:spLocks noChangeArrowheads="1"/>
              </p:cNvSpPr>
              <p:nvPr/>
            </p:nvSpPr>
            <p:spPr bwMode="auto">
              <a:xfrm rot="19740000">
                <a:off x="1115" y="264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22" name="Rectangle 74"/>
              <p:cNvSpPr>
                <a:spLocks noChangeArrowheads="1"/>
              </p:cNvSpPr>
              <p:nvPr/>
            </p:nvSpPr>
            <p:spPr bwMode="auto">
              <a:xfrm rot="19860000">
                <a:off x="1130" y="266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23" name="Rectangle 75"/>
              <p:cNvSpPr>
                <a:spLocks noChangeArrowheads="1"/>
              </p:cNvSpPr>
              <p:nvPr/>
            </p:nvSpPr>
            <p:spPr bwMode="auto">
              <a:xfrm rot="19860000">
                <a:off x="1143" y="268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24" name="Rectangle 76"/>
              <p:cNvSpPr>
                <a:spLocks noChangeArrowheads="1"/>
              </p:cNvSpPr>
              <p:nvPr/>
            </p:nvSpPr>
            <p:spPr bwMode="auto">
              <a:xfrm rot="19140000">
                <a:off x="1015" y="253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25" name="Rectangle 77"/>
              <p:cNvSpPr>
                <a:spLocks noChangeArrowheads="1"/>
              </p:cNvSpPr>
              <p:nvPr/>
            </p:nvSpPr>
            <p:spPr bwMode="auto">
              <a:xfrm rot="19140000">
                <a:off x="1036" y="255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26" name="Rectangle 78"/>
              <p:cNvSpPr>
                <a:spLocks noChangeArrowheads="1"/>
              </p:cNvSpPr>
              <p:nvPr/>
            </p:nvSpPr>
            <p:spPr bwMode="auto">
              <a:xfrm rot="19140000">
                <a:off x="1051" y="257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27" name="Rectangle 79"/>
              <p:cNvSpPr>
                <a:spLocks noChangeArrowheads="1"/>
              </p:cNvSpPr>
              <p:nvPr/>
            </p:nvSpPr>
            <p:spPr bwMode="auto">
              <a:xfrm rot="19260000">
                <a:off x="1069" y="259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28" name="Freeform 80"/>
              <p:cNvSpPr>
                <a:spLocks noChangeArrowheads="1"/>
              </p:cNvSpPr>
              <p:nvPr/>
            </p:nvSpPr>
            <p:spPr bwMode="auto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29" name="Rectangle 81"/>
              <p:cNvSpPr>
                <a:spLocks noChangeArrowheads="1"/>
              </p:cNvSpPr>
              <p:nvPr/>
            </p:nvSpPr>
            <p:spPr bwMode="auto">
              <a:xfrm rot="6600000">
                <a:off x="-217" y="3137"/>
                <a:ext cx="122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30" name="Rectangle 82"/>
              <p:cNvSpPr>
                <a:spLocks noChangeArrowheads="1"/>
              </p:cNvSpPr>
              <p:nvPr/>
            </p:nvSpPr>
            <p:spPr bwMode="auto">
              <a:xfrm rot="240000">
                <a:off x="5" y="3145"/>
                <a:ext cx="103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31" name="Rectangle 83"/>
              <p:cNvSpPr>
                <a:spLocks noChangeArrowheads="1"/>
              </p:cNvSpPr>
              <p:nvPr/>
            </p:nvSpPr>
            <p:spPr bwMode="auto">
              <a:xfrm rot="18660000">
                <a:off x="907" y="2474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32" name="Rectangle 84"/>
              <p:cNvSpPr>
                <a:spLocks noChangeArrowheads="1"/>
              </p:cNvSpPr>
              <p:nvPr/>
            </p:nvSpPr>
            <p:spPr bwMode="auto">
              <a:xfrm rot="18660000">
                <a:off x="930" y="248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33" name="Rectangle 85"/>
              <p:cNvSpPr>
                <a:spLocks noChangeArrowheads="1"/>
              </p:cNvSpPr>
              <p:nvPr/>
            </p:nvSpPr>
            <p:spPr bwMode="auto">
              <a:xfrm rot="18660000">
                <a:off x="954" y="249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34" name="Rectangle 86"/>
              <p:cNvSpPr>
                <a:spLocks noChangeArrowheads="1"/>
              </p:cNvSpPr>
              <p:nvPr/>
            </p:nvSpPr>
            <p:spPr bwMode="auto">
              <a:xfrm rot="18900000">
                <a:off x="974" y="251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35" name="Rectangle 87"/>
              <p:cNvSpPr>
                <a:spLocks noChangeArrowheads="1"/>
              </p:cNvSpPr>
              <p:nvPr/>
            </p:nvSpPr>
            <p:spPr bwMode="auto">
              <a:xfrm rot="17940000">
                <a:off x="788" y="2426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36" name="Rectangle 88"/>
              <p:cNvSpPr>
                <a:spLocks noChangeArrowheads="1"/>
              </p:cNvSpPr>
              <p:nvPr/>
            </p:nvSpPr>
            <p:spPr bwMode="auto">
              <a:xfrm rot="17940000">
                <a:off x="816" y="243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37" name="Rectangle 89"/>
              <p:cNvSpPr>
                <a:spLocks noChangeArrowheads="1"/>
              </p:cNvSpPr>
              <p:nvPr/>
            </p:nvSpPr>
            <p:spPr bwMode="auto">
              <a:xfrm rot="18060000">
                <a:off x="837" y="2442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38" name="Rectangle 90"/>
              <p:cNvSpPr>
                <a:spLocks noChangeArrowheads="1"/>
              </p:cNvSpPr>
              <p:nvPr/>
            </p:nvSpPr>
            <p:spPr bwMode="auto">
              <a:xfrm rot="18360000">
                <a:off x="862" y="2454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39" name="Rectangle 91"/>
              <p:cNvSpPr>
                <a:spLocks noChangeArrowheads="1"/>
              </p:cNvSpPr>
              <p:nvPr/>
            </p:nvSpPr>
            <p:spPr bwMode="auto">
              <a:xfrm rot="17280000">
                <a:off x="650" y="2396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40" name="Rectangle 92"/>
              <p:cNvSpPr>
                <a:spLocks noChangeArrowheads="1"/>
              </p:cNvSpPr>
              <p:nvPr/>
            </p:nvSpPr>
            <p:spPr bwMode="auto">
              <a:xfrm rot="17340000">
                <a:off x="677" y="240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41" name="Rectangle 93"/>
              <p:cNvSpPr>
                <a:spLocks noChangeArrowheads="1"/>
              </p:cNvSpPr>
              <p:nvPr/>
            </p:nvSpPr>
            <p:spPr bwMode="auto">
              <a:xfrm rot="17340000">
                <a:off x="708" y="240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42" name="Rectangle 94"/>
              <p:cNvSpPr>
                <a:spLocks noChangeArrowheads="1"/>
              </p:cNvSpPr>
              <p:nvPr/>
            </p:nvSpPr>
            <p:spPr bwMode="auto">
              <a:xfrm rot="17580000">
                <a:off x="737" y="241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43" name="Rectangle 95"/>
              <p:cNvSpPr>
                <a:spLocks noChangeArrowheads="1"/>
              </p:cNvSpPr>
              <p:nvPr/>
            </p:nvSpPr>
            <p:spPr bwMode="auto">
              <a:xfrm rot="16740000">
                <a:off x="505" y="239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44" name="Rectangle 96"/>
              <p:cNvSpPr>
                <a:spLocks noChangeArrowheads="1"/>
              </p:cNvSpPr>
              <p:nvPr/>
            </p:nvSpPr>
            <p:spPr bwMode="auto">
              <a:xfrm rot="16920000">
                <a:off x="534" y="239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45" name="Rectangle 97"/>
              <p:cNvSpPr>
                <a:spLocks noChangeArrowheads="1"/>
              </p:cNvSpPr>
              <p:nvPr/>
            </p:nvSpPr>
            <p:spPr bwMode="auto">
              <a:xfrm rot="16920000">
                <a:off x="563" y="239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46" name="Rectangle 98"/>
              <p:cNvSpPr>
                <a:spLocks noChangeArrowheads="1"/>
              </p:cNvSpPr>
              <p:nvPr/>
            </p:nvSpPr>
            <p:spPr bwMode="auto">
              <a:xfrm rot="16980000">
                <a:off x="594" y="239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47" name="Rectangle 99"/>
              <p:cNvSpPr>
                <a:spLocks noChangeArrowheads="1"/>
              </p:cNvSpPr>
              <p:nvPr/>
            </p:nvSpPr>
            <p:spPr bwMode="auto">
              <a:xfrm rot="16380000">
                <a:off x="357" y="241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48" name="Rectangle 100"/>
              <p:cNvSpPr>
                <a:spLocks noChangeArrowheads="1"/>
              </p:cNvSpPr>
              <p:nvPr/>
            </p:nvSpPr>
            <p:spPr bwMode="auto">
              <a:xfrm rot="16260000">
                <a:off x="387" y="241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49" name="Rectangle 101"/>
              <p:cNvSpPr>
                <a:spLocks noChangeArrowheads="1"/>
              </p:cNvSpPr>
              <p:nvPr/>
            </p:nvSpPr>
            <p:spPr bwMode="auto">
              <a:xfrm rot="16320000">
                <a:off x="419" y="240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50" name="Rectangle 102"/>
              <p:cNvSpPr>
                <a:spLocks noChangeArrowheads="1"/>
              </p:cNvSpPr>
              <p:nvPr/>
            </p:nvSpPr>
            <p:spPr bwMode="auto">
              <a:xfrm rot="16440000">
                <a:off x="451" y="240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51" name="Rectangle 103"/>
              <p:cNvSpPr>
                <a:spLocks noChangeArrowheads="1"/>
              </p:cNvSpPr>
              <p:nvPr/>
            </p:nvSpPr>
            <p:spPr bwMode="auto">
              <a:xfrm rot="15480000">
                <a:off x="208" y="245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52" name="Rectangle 104"/>
              <p:cNvSpPr>
                <a:spLocks noChangeArrowheads="1"/>
              </p:cNvSpPr>
              <p:nvPr/>
            </p:nvSpPr>
            <p:spPr bwMode="auto">
              <a:xfrm rot="15360000">
                <a:off x="239" y="244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53" name="Rectangle 105"/>
              <p:cNvSpPr>
                <a:spLocks noChangeArrowheads="1"/>
              </p:cNvSpPr>
              <p:nvPr/>
            </p:nvSpPr>
            <p:spPr bwMode="auto">
              <a:xfrm rot="15480000">
                <a:off x="268" y="243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54" name="Rectangle 106"/>
              <p:cNvSpPr>
                <a:spLocks noChangeArrowheads="1"/>
              </p:cNvSpPr>
              <p:nvPr/>
            </p:nvSpPr>
            <p:spPr bwMode="auto">
              <a:xfrm rot="15660000">
                <a:off x="293" y="242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55" name="Rectangle 107"/>
              <p:cNvSpPr>
                <a:spLocks noChangeArrowheads="1"/>
              </p:cNvSpPr>
              <p:nvPr/>
            </p:nvSpPr>
            <p:spPr bwMode="auto">
              <a:xfrm rot="14220000">
                <a:off x="6" y="255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56" name="Rectangle 108"/>
              <p:cNvSpPr>
                <a:spLocks noChangeArrowheads="1"/>
              </p:cNvSpPr>
              <p:nvPr/>
            </p:nvSpPr>
            <p:spPr bwMode="auto">
              <a:xfrm rot="14400000">
                <a:off x="65" y="251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57" name="Rectangle 109"/>
              <p:cNvSpPr>
                <a:spLocks noChangeArrowheads="1"/>
              </p:cNvSpPr>
              <p:nvPr/>
            </p:nvSpPr>
            <p:spPr bwMode="auto">
              <a:xfrm rot="14760000">
                <a:off x="93" y="250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58" name="Rectangle 110"/>
              <p:cNvSpPr>
                <a:spLocks noChangeArrowheads="1"/>
              </p:cNvSpPr>
              <p:nvPr/>
            </p:nvSpPr>
            <p:spPr bwMode="auto">
              <a:xfrm rot="14760000">
                <a:off x="120" y="249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59" name="Rectangle 111"/>
              <p:cNvSpPr>
                <a:spLocks noChangeArrowheads="1"/>
              </p:cNvSpPr>
              <p:nvPr/>
            </p:nvSpPr>
            <p:spPr bwMode="auto">
              <a:xfrm rot="15120000">
                <a:off x="152" y="2478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60" name="Rectangle 112"/>
              <p:cNvSpPr>
                <a:spLocks noChangeArrowheads="1"/>
              </p:cNvSpPr>
              <p:nvPr/>
            </p:nvSpPr>
            <p:spPr bwMode="auto">
              <a:xfrm rot="19740000">
                <a:off x="0" y="3363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61" name="Rectangle 113"/>
              <p:cNvSpPr>
                <a:spLocks noChangeArrowheads="1"/>
              </p:cNvSpPr>
              <p:nvPr/>
            </p:nvSpPr>
            <p:spPr bwMode="auto">
              <a:xfrm rot="3300000">
                <a:off x="511" y="3478"/>
                <a:ext cx="242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62" name="Rectangle 114"/>
              <p:cNvSpPr>
                <a:spLocks noChangeArrowheads="1"/>
              </p:cNvSpPr>
              <p:nvPr/>
            </p:nvSpPr>
            <p:spPr bwMode="auto">
              <a:xfrm rot="3300000">
                <a:off x="35" y="2798"/>
                <a:ext cx="242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63" name="Rectangle 115"/>
              <p:cNvSpPr>
                <a:spLocks noChangeArrowheads="1"/>
              </p:cNvSpPr>
              <p:nvPr/>
            </p:nvSpPr>
            <p:spPr bwMode="auto">
              <a:xfrm rot="19740000">
                <a:off x="701" y="2852"/>
                <a:ext cx="317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64" name="Rectangle 116"/>
              <p:cNvSpPr>
                <a:spLocks noChangeArrowheads="1"/>
              </p:cNvSpPr>
              <p:nvPr/>
            </p:nvSpPr>
            <p:spPr bwMode="auto">
              <a:xfrm rot="5880000">
                <a:off x="200" y="3915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65" name="Rectangle 117"/>
              <p:cNvSpPr>
                <a:spLocks noChangeArrowheads="1"/>
              </p:cNvSpPr>
              <p:nvPr/>
            </p:nvSpPr>
            <p:spPr bwMode="auto">
              <a:xfrm rot="6660000">
                <a:off x="46" y="3914"/>
                <a:ext cx="144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66" name="Rectangle 118"/>
              <p:cNvSpPr>
                <a:spLocks noChangeArrowheads="1"/>
              </p:cNvSpPr>
              <p:nvPr/>
            </p:nvSpPr>
            <p:spPr bwMode="auto">
              <a:xfrm rot="5220000">
                <a:off x="361" y="3893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67" name="Rectangle 119"/>
              <p:cNvSpPr>
                <a:spLocks noChangeArrowheads="1"/>
              </p:cNvSpPr>
              <p:nvPr/>
            </p:nvSpPr>
            <p:spPr bwMode="auto">
              <a:xfrm rot="4500000">
                <a:off x="522" y="3847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68" name="Rectangle 120"/>
              <p:cNvSpPr>
                <a:spLocks noChangeArrowheads="1"/>
              </p:cNvSpPr>
              <p:nvPr/>
            </p:nvSpPr>
            <p:spPr bwMode="auto">
              <a:xfrm rot="3780000">
                <a:off x="671" y="3777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69" name="Rectangle 121"/>
              <p:cNvSpPr>
                <a:spLocks noChangeArrowheads="1"/>
              </p:cNvSpPr>
              <p:nvPr/>
            </p:nvSpPr>
            <p:spPr bwMode="auto">
              <a:xfrm rot="3060000">
                <a:off x="813" y="3688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70" name="Rectangle 122"/>
              <p:cNvSpPr>
                <a:spLocks noChangeArrowheads="1"/>
              </p:cNvSpPr>
              <p:nvPr/>
            </p:nvSpPr>
            <p:spPr bwMode="auto">
              <a:xfrm rot="2100000">
                <a:off x="938" y="3581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71" name="Rectangle 123"/>
              <p:cNvSpPr>
                <a:spLocks noChangeArrowheads="1"/>
              </p:cNvSpPr>
              <p:nvPr/>
            </p:nvSpPr>
            <p:spPr bwMode="auto">
              <a:xfrm rot="14400000">
                <a:off x="-18" y="250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72" name="Rectangle 124"/>
              <p:cNvSpPr>
                <a:spLocks noChangeArrowheads="1"/>
              </p:cNvSpPr>
              <p:nvPr/>
            </p:nvSpPr>
            <p:spPr bwMode="auto">
              <a:xfrm rot="15180000">
                <a:off x="136" y="243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73" name="Rectangle 125"/>
              <p:cNvSpPr>
                <a:spLocks noChangeArrowheads="1"/>
              </p:cNvSpPr>
              <p:nvPr/>
            </p:nvSpPr>
            <p:spPr bwMode="auto">
              <a:xfrm rot="16620000">
                <a:off x="447" y="2365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74" name="Rectangle 126"/>
              <p:cNvSpPr>
                <a:spLocks noChangeArrowheads="1"/>
              </p:cNvSpPr>
              <p:nvPr/>
            </p:nvSpPr>
            <p:spPr bwMode="auto">
              <a:xfrm rot="17280000">
                <a:off x="598" y="2360"/>
                <a:ext cx="150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75" name="Rectangle 127"/>
              <p:cNvSpPr>
                <a:spLocks noChangeArrowheads="1"/>
              </p:cNvSpPr>
              <p:nvPr/>
            </p:nvSpPr>
            <p:spPr bwMode="auto">
              <a:xfrm rot="17940000">
                <a:off x="739" y="2388"/>
                <a:ext cx="155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76" name="Rectangle 128"/>
              <p:cNvSpPr>
                <a:spLocks noChangeArrowheads="1"/>
              </p:cNvSpPr>
              <p:nvPr/>
            </p:nvSpPr>
            <p:spPr bwMode="auto">
              <a:xfrm rot="18420000">
                <a:off x="869" y="2432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77" name="Rectangle 129"/>
              <p:cNvSpPr>
                <a:spLocks noChangeArrowheads="1"/>
              </p:cNvSpPr>
              <p:nvPr/>
            </p:nvSpPr>
            <p:spPr bwMode="auto">
              <a:xfrm rot="18960000">
                <a:off x="985" y="2498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78" name="Rectangle 130"/>
              <p:cNvSpPr>
                <a:spLocks noChangeArrowheads="1"/>
              </p:cNvSpPr>
              <p:nvPr/>
            </p:nvSpPr>
            <p:spPr bwMode="auto">
              <a:xfrm rot="19380000">
                <a:off x="1075" y="2586"/>
                <a:ext cx="173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79" name="Rectangle 131"/>
              <p:cNvSpPr>
                <a:spLocks noChangeArrowheads="1"/>
              </p:cNvSpPr>
              <p:nvPr/>
            </p:nvSpPr>
            <p:spPr bwMode="auto">
              <a:xfrm rot="19860000">
                <a:off x="1147" y="2689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80" name="Rectangle 132"/>
              <p:cNvSpPr>
                <a:spLocks noChangeArrowheads="1"/>
              </p:cNvSpPr>
              <p:nvPr/>
            </p:nvSpPr>
            <p:spPr bwMode="auto">
              <a:xfrm rot="20400000">
                <a:off x="1199" y="2805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81" name="Rectangle 133"/>
              <p:cNvSpPr>
                <a:spLocks noChangeArrowheads="1"/>
              </p:cNvSpPr>
              <p:nvPr/>
            </p:nvSpPr>
            <p:spPr bwMode="auto">
              <a:xfrm rot="20820000">
                <a:off x="1219" y="2930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82" name="Rectangle 134"/>
              <p:cNvSpPr>
                <a:spLocks noChangeArrowheads="1"/>
              </p:cNvSpPr>
              <p:nvPr/>
            </p:nvSpPr>
            <p:spPr bwMode="auto">
              <a:xfrm rot="21300000">
                <a:off x="1213" y="3067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83" name="Rectangle 135"/>
              <p:cNvSpPr>
                <a:spLocks noChangeArrowheads="1"/>
              </p:cNvSpPr>
              <p:nvPr/>
            </p:nvSpPr>
            <p:spPr bwMode="auto">
              <a:xfrm rot="720000">
                <a:off x="1127" y="3336"/>
                <a:ext cx="150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84" name="Rectangle 136"/>
              <p:cNvSpPr>
                <a:spLocks noChangeArrowheads="1"/>
              </p:cNvSpPr>
              <p:nvPr/>
            </p:nvSpPr>
            <p:spPr bwMode="auto">
              <a:xfrm rot="1500000">
                <a:off x="1041" y="3465"/>
                <a:ext cx="140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85" name="Freeform 137"/>
              <p:cNvSpPr>
                <a:spLocks noChangeArrowheads="1"/>
              </p:cNvSpPr>
              <p:nvPr/>
            </p:nvSpPr>
            <p:spPr bwMode="auto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86" name="Freeform 138"/>
              <p:cNvSpPr>
                <a:spLocks noChangeArrowheads="1"/>
              </p:cNvSpPr>
              <p:nvPr/>
            </p:nvSpPr>
            <p:spPr bwMode="auto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87" name="Freeform 139"/>
              <p:cNvSpPr>
                <a:spLocks noChangeArrowheads="1"/>
              </p:cNvSpPr>
              <p:nvPr/>
            </p:nvSpPr>
            <p:spPr bwMode="auto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88" name="Freeform 140"/>
              <p:cNvSpPr>
                <a:spLocks noChangeArrowheads="1"/>
              </p:cNvSpPr>
              <p:nvPr/>
            </p:nvSpPr>
            <p:spPr bwMode="auto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89" name="Freeform 141"/>
              <p:cNvSpPr>
                <a:spLocks noChangeArrowheads="1"/>
              </p:cNvSpPr>
              <p:nvPr/>
            </p:nvSpPr>
            <p:spPr bwMode="auto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90" name="Freeform 142"/>
              <p:cNvSpPr>
                <a:spLocks noChangeArrowheads="1"/>
              </p:cNvSpPr>
              <p:nvPr/>
            </p:nvSpPr>
            <p:spPr bwMode="auto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91" name="Freeform 143"/>
              <p:cNvSpPr>
                <a:spLocks noChangeArrowheads="1"/>
              </p:cNvSpPr>
              <p:nvPr/>
            </p:nvSpPr>
            <p:spPr bwMode="auto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92" name="Freeform 144"/>
              <p:cNvSpPr>
                <a:spLocks noChangeArrowheads="1"/>
              </p:cNvSpPr>
              <p:nvPr/>
            </p:nvSpPr>
            <p:spPr bwMode="auto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93" name="Freeform 145"/>
              <p:cNvSpPr>
                <a:spLocks noChangeArrowheads="1"/>
              </p:cNvSpPr>
              <p:nvPr/>
            </p:nvSpPr>
            <p:spPr bwMode="auto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94" name="Rectangle 146"/>
              <p:cNvSpPr>
                <a:spLocks noChangeArrowheads="1"/>
              </p:cNvSpPr>
              <p:nvPr/>
            </p:nvSpPr>
            <p:spPr bwMode="auto">
              <a:xfrm rot="240000">
                <a:off x="1178" y="3200"/>
                <a:ext cx="161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95" name="Rectangle 147"/>
              <p:cNvSpPr>
                <a:spLocks noChangeArrowheads="1"/>
              </p:cNvSpPr>
              <p:nvPr/>
            </p:nvSpPr>
            <p:spPr bwMode="auto">
              <a:xfrm rot="16020000">
                <a:off x="291" y="2386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96" name="Freeform 148"/>
              <p:cNvSpPr>
                <a:spLocks noChangeArrowheads="1"/>
              </p:cNvSpPr>
              <p:nvPr/>
            </p:nvSpPr>
            <p:spPr bwMode="auto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97" name="Freeform 149"/>
              <p:cNvSpPr>
                <a:spLocks noChangeArrowheads="1"/>
              </p:cNvSpPr>
              <p:nvPr/>
            </p:nvSpPr>
            <p:spPr bwMode="auto">
              <a:xfrm rot="18720000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98" name="Freeform 150"/>
              <p:cNvSpPr>
                <a:spLocks noChangeArrowheads="1"/>
              </p:cNvSpPr>
              <p:nvPr/>
            </p:nvSpPr>
            <p:spPr bwMode="auto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75967"/>
                  </a:gs>
                  <a:gs pos="100000">
                    <a:srgbClr val="5B5D6B"/>
                  </a:gs>
                </a:gsLst>
                <a:lin ang="81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  <p:sp>
            <p:nvSpPr>
              <p:cNvPr id="2199" name="Oval 151"/>
              <p:cNvSpPr>
                <a:spLocks noChangeArrowheads="1"/>
              </p:cNvSpPr>
              <p:nvPr/>
            </p:nvSpPr>
            <p:spPr bwMode="auto">
              <a:xfrm rot="19920000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rgbClr val="525460"/>
                  </a:gs>
                  <a:gs pos="50000">
                    <a:srgbClr val="5B5D6B"/>
                  </a:gs>
                  <a:gs pos="100000">
                    <a:srgbClr val="525460"/>
                  </a:gs>
                </a:gsLst>
                <a:lin ang="81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Arial" charset="0"/>
                  <a:buNone/>
                  <a:defRPr/>
                </a:pPr>
                <a:endParaRPr lang="ru-RU">
                  <a:latin typeface="Arial" charset="0"/>
                  <a:ea typeface="+mn-ea"/>
                </a:endParaRPr>
              </a:p>
            </p:txBody>
          </p:sp>
        </p:grpSp>
      </p:grpSp>
      <p:sp>
        <p:nvSpPr>
          <p:cNvPr id="2200" name="Rectangle 15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766888"/>
            <a:ext cx="7770813" cy="1735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2201" name="Rectangle 153"/>
          <p:cNvSpPr>
            <a:spLocks noGrp="1" noChangeArrowheads="1"/>
          </p:cNvSpPr>
          <p:nvPr>
            <p:ph type="dt"/>
          </p:nvPr>
        </p:nvSpPr>
        <p:spPr bwMode="auto">
          <a:xfrm>
            <a:off x="304800" y="6248400"/>
            <a:ext cx="2284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Tahoma" pitchFamily="34" charset="0"/>
              <a:buNone/>
              <a:tabLst>
                <a:tab pos="723900" algn="l"/>
                <a:tab pos="1447800" algn="l"/>
                <a:tab pos="2171700" algn="l"/>
              </a:tabLst>
              <a:defRPr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02" name="Rectangle 15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4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Tahoma" pitchFamily="34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03" name="Rectangle 15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284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ahoma" panose="020B0604030504040204" pitchFamily="34" charset="0"/>
              <a:buNone/>
              <a:defRPr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</a:lstStyle>
          <a:p>
            <a:fld id="{907C45F3-7158-49D5-8FFF-CDB950AB0F2C}" type="slidenum">
              <a:rPr lang="en-GB" altLang="ru-RU"/>
              <a:pPr/>
              <a:t>‹#›</a:t>
            </a:fld>
            <a:endParaRPr lang="en-GB" altLang="ru-RU"/>
          </a:p>
        </p:txBody>
      </p:sp>
      <p:sp>
        <p:nvSpPr>
          <p:cNvPr id="2204" name="Rectangle 15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Четвертый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  <a:p>
            <a:pPr lvl="4"/>
            <a:r>
              <a:rPr lang="en-GB" altLang="ru-RU"/>
              <a:t>Восьмой уровень структуры</a:t>
            </a:r>
          </a:p>
          <a:p>
            <a:pPr lvl="4"/>
            <a:r>
              <a:rPr lang="en-GB" altLang="ru-RU"/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Lucida Sans Unicode" panose="020B0602030504020204" pitchFamily="34" charset="0"/>
          <a:cs typeface="+mj-cs"/>
        </a:defRPr>
      </a:lvl1pPr>
      <a:lvl2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Lucida Sans Unicode" panose="020B0602030504020204" pitchFamily="34" charset="0"/>
          <a:cs typeface="Lucida Sans Unicode" pitchFamily="34" charset="0"/>
        </a:defRPr>
      </a:lvl2pPr>
      <a:lvl3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Lucida Sans Unicode" panose="020B0602030504020204" pitchFamily="34" charset="0"/>
          <a:cs typeface="Lucida Sans Unicode" pitchFamily="34" charset="0"/>
        </a:defRPr>
      </a:lvl3pPr>
      <a:lvl4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Lucida Sans Unicode" panose="020B0602030504020204" pitchFamily="34" charset="0"/>
          <a:cs typeface="Lucida Sans Unicode" pitchFamily="34" charset="0"/>
        </a:defRPr>
      </a:lvl4pPr>
      <a:lvl5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Lucida Sans Unicode" panose="020B0602030504020204" pitchFamily="34" charset="0"/>
          <a:cs typeface="Lucida Sans Unicode" pitchFamily="34" charset="0"/>
        </a:defRPr>
      </a:lvl5pPr>
      <a:lvl6pPr marL="457200" algn="ctr" defTabSz="449263" rtl="0" fontAlgn="base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Lucida Sans Unicode" pitchFamily="34" charset="0"/>
        </a:defRPr>
      </a:lvl6pPr>
      <a:lvl7pPr marL="914400" algn="ctr" defTabSz="449263" rtl="0" fontAlgn="base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Lucida Sans Unicode" pitchFamily="34" charset="0"/>
        </a:defRPr>
      </a:lvl7pPr>
      <a:lvl8pPr marL="1371600" algn="ctr" defTabSz="449263" rtl="0" fontAlgn="base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Lucida Sans Unicode" pitchFamily="34" charset="0"/>
        </a:defRPr>
      </a:lvl8pPr>
      <a:lvl9pPr marL="1828800" algn="ctr" defTabSz="449263" rtl="0" fontAlgn="base">
        <a:lnSpc>
          <a:spcPct val="101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itchFamily="34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Lucida Sans Unicode" pitchFamily="34" charset="0"/>
        </a:defRPr>
      </a:lvl9pPr>
    </p:titleStyle>
    <p:bodyStyle>
      <a:lvl1pPr marL="341313" indent="-341313" algn="l" defTabSz="449263" rtl="0" eaLnBrk="0" fontAlgn="base" hangingPunct="0">
        <a:lnSpc>
          <a:spcPct val="101000"/>
        </a:lnSpc>
        <a:spcBef>
          <a:spcPts val="8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3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anose="020B0602030504020204" pitchFamily="34" charset="0"/>
          <a:cs typeface="+mn-cs"/>
        </a:defRPr>
      </a:lvl1pPr>
      <a:lvl2pPr marL="741363" indent="-284163" algn="l" defTabSz="449263" rtl="0" eaLnBrk="0" fontAlgn="base" hangingPunct="0">
        <a:lnSpc>
          <a:spcPct val="101000"/>
        </a:lnSpc>
        <a:spcBef>
          <a:spcPts val="700"/>
        </a:spcBef>
        <a:spcAft>
          <a:spcPct val="0"/>
        </a:spcAft>
        <a:buClr>
          <a:srgbClr val="6FA9B7"/>
        </a:buClr>
        <a:buSzPct val="100000"/>
        <a:buFont typeface="Wingdings" pitchFamily="2" charset="2"/>
        <a:buChar char=""/>
        <a:defRPr sz="28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anose="020B0602030504020204" pitchFamily="34" charset="0"/>
          <a:cs typeface="+mn-cs"/>
        </a:defRPr>
      </a:lvl2pPr>
      <a:lvl3pPr marL="1143000" indent="-228600" algn="l" defTabSz="449263" rtl="0" eaLnBrk="0" fontAlgn="base" hangingPunct="0">
        <a:lnSpc>
          <a:spcPct val="101000"/>
        </a:lnSpc>
        <a:spcBef>
          <a:spcPts val="6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2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anose="020B0602030504020204" pitchFamily="34" charset="0"/>
          <a:cs typeface="+mn-cs"/>
        </a:defRPr>
      </a:lvl3pPr>
      <a:lvl4pPr marL="1600200" indent="-228600" algn="l" defTabSz="449263" rtl="0" eaLnBrk="0" fontAlgn="base" hangingPunct="0">
        <a:lnSpc>
          <a:spcPct val="101000"/>
        </a:lnSpc>
        <a:spcBef>
          <a:spcPts val="500"/>
        </a:spcBef>
        <a:spcAft>
          <a:spcPct val="0"/>
        </a:spcAft>
        <a:buClr>
          <a:srgbClr val="6FA9B7"/>
        </a:buClr>
        <a:buSzPct val="100000"/>
        <a:buFont typeface="Wingdings" pitchFamily="2" charset="2"/>
        <a:buChar char="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anose="020B0602030504020204" pitchFamily="34" charset="0"/>
          <a:cs typeface="+mn-cs"/>
        </a:defRPr>
      </a:lvl4pPr>
      <a:lvl5pPr marL="2057400" indent="-228600" algn="l" defTabSz="449263" rtl="0" eaLnBrk="0" fontAlgn="base" hangingPunct="0">
        <a:lnSpc>
          <a:spcPct val="101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panose="020B0604020202020204" pitchFamily="34" charset="0"/>
        <a:buChar char="►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anose="020B0602030504020204" pitchFamily="34" charset="0"/>
          <a:cs typeface="+mn-cs"/>
        </a:defRPr>
      </a:lvl5pPr>
      <a:lvl6pPr marL="2514600" indent="-228600" algn="l" defTabSz="449263" rtl="0" fontAlgn="base">
        <a:lnSpc>
          <a:spcPct val="101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charset="0"/>
        <a:buChar char="►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defTabSz="449263" rtl="0" fontAlgn="base">
        <a:lnSpc>
          <a:spcPct val="101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charset="0"/>
        <a:buChar char="►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defTabSz="449263" rtl="0" fontAlgn="base">
        <a:lnSpc>
          <a:spcPct val="101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charset="0"/>
        <a:buChar char="►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defTabSz="449263" rtl="0" fontAlgn="base">
        <a:lnSpc>
          <a:spcPct val="101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charset="0"/>
        <a:buChar char="►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2.wmf"/><Relationship Id="rId5" Type="http://schemas.openxmlformats.org/officeDocument/2006/relationships/image" Target="../media/image9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11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5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500188"/>
          </a:xfrm>
        </p:spPr>
        <p:txBody>
          <a:bodyPr/>
          <a:lstStyle/>
          <a:p>
            <a:pPr eaLnBrk="1" hangingPunct="1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ru-RU" b="1" dirty="0" err="1"/>
              <a:t>Тема</a:t>
            </a:r>
            <a:r>
              <a:rPr lang="en-GB" altLang="ru-RU" b="1" dirty="0"/>
              <a:t> 4. </a:t>
            </a:r>
            <a:r>
              <a:rPr lang="en-GB" altLang="ru-RU" b="1" dirty="0" err="1"/>
              <a:t>Соединения</a:t>
            </a:r>
            <a:r>
              <a:rPr lang="en-GB" altLang="ru-RU" b="1" dirty="0"/>
              <a:t>.</a:t>
            </a:r>
            <a:br>
              <a:rPr lang="en-GB" altLang="ru-RU" sz="5400" b="1"/>
            </a:br>
            <a:r>
              <a:rPr lang="en-GB" altLang="ru-RU" sz="2800" b="1"/>
              <a:t>Неразъёмные</a:t>
            </a:r>
            <a:r>
              <a:rPr lang="en-GB" altLang="ru-RU" sz="2800" b="1" dirty="0"/>
              <a:t> </a:t>
            </a:r>
            <a:r>
              <a:rPr lang="en-GB" altLang="ru-RU" sz="2800" b="1" dirty="0" err="1"/>
              <a:t>соединения</a:t>
            </a:r>
            <a:r>
              <a:rPr lang="en-GB" altLang="ru-RU" sz="2800" b="1" dirty="0"/>
              <a:t> (НС)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79388" y="1916113"/>
            <a:ext cx="6761162" cy="2017712"/>
          </a:xfrm>
        </p:spPr>
        <p:txBody>
          <a:bodyPr lIns="90000" tIns="46800" rIns="90000" bIns="46800"/>
          <a:lstStyle/>
          <a:p>
            <a:pPr marL="179388" lvl="1" indent="0" eaLnBrk="1" hangingPunct="1"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None/>
              <a:tabLst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</a:pPr>
            <a:r>
              <a:rPr lang="en-GB" altLang="ru-RU" sz="2400" b="1" dirty="0" err="1"/>
              <a:t>Вопросы</a:t>
            </a:r>
            <a:r>
              <a:rPr lang="en-GB" altLang="ru-RU" sz="2400" b="1" dirty="0"/>
              <a:t>, </a:t>
            </a:r>
            <a:r>
              <a:rPr lang="en-GB" altLang="ru-RU" sz="2400" b="1" dirty="0" err="1"/>
              <a:t>изложенные</a:t>
            </a:r>
            <a:r>
              <a:rPr lang="en-GB" altLang="ru-RU" sz="2400" b="1" dirty="0"/>
              <a:t> в </a:t>
            </a:r>
            <a:r>
              <a:rPr lang="en-GB" altLang="ru-RU" sz="2400" b="1" dirty="0" err="1"/>
              <a:t>лекции</a:t>
            </a:r>
            <a:r>
              <a:rPr lang="en-GB" altLang="ru-RU" sz="2400" b="1" dirty="0"/>
              <a:t>:</a:t>
            </a:r>
          </a:p>
          <a:p>
            <a:pPr marL="179388" lvl="1" indent="0" eaLnBrk="1" hangingPunct="1"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None/>
              <a:tabLst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</a:pPr>
            <a:r>
              <a:rPr lang="en-GB" altLang="ru-RU" sz="2400" dirty="0"/>
              <a:t>1. </a:t>
            </a:r>
            <a:r>
              <a:rPr lang="en-GB" altLang="ru-RU" sz="2400" dirty="0" err="1"/>
              <a:t>Соединения</a:t>
            </a:r>
            <a:r>
              <a:rPr lang="en-GB" altLang="ru-RU" sz="2400" dirty="0"/>
              <a:t>, </a:t>
            </a:r>
            <a:r>
              <a:rPr lang="en-GB" altLang="ru-RU" sz="2400" dirty="0" err="1"/>
              <a:t>классификация</a:t>
            </a:r>
            <a:r>
              <a:rPr lang="en-GB" altLang="ru-RU" sz="2400" dirty="0"/>
              <a:t>.</a:t>
            </a:r>
          </a:p>
          <a:p>
            <a:pPr marL="179388" lvl="1" indent="0" eaLnBrk="1" hangingPunct="1"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None/>
              <a:tabLst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</a:pPr>
            <a:r>
              <a:rPr lang="en-GB" altLang="ru-RU" sz="2400" dirty="0"/>
              <a:t>2. </a:t>
            </a:r>
            <a:r>
              <a:rPr lang="en-GB" altLang="ru-RU" sz="2400" dirty="0" err="1"/>
              <a:t>Заклёпочные</a:t>
            </a:r>
            <a:r>
              <a:rPr lang="en-GB" altLang="ru-RU" sz="2400" dirty="0"/>
              <a:t> </a:t>
            </a:r>
            <a:r>
              <a:rPr lang="en-GB" altLang="ru-RU" sz="2400" dirty="0" err="1"/>
              <a:t>соединения</a:t>
            </a:r>
            <a:r>
              <a:rPr lang="en-GB" altLang="ru-RU" sz="2400" dirty="0"/>
              <a:t>.</a:t>
            </a:r>
          </a:p>
          <a:p>
            <a:pPr marL="179388" lvl="1" indent="0" eaLnBrk="1" hangingPunct="1"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None/>
              <a:tabLst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</a:pPr>
            <a:r>
              <a:rPr lang="en-GB" altLang="ru-RU" sz="2400" dirty="0"/>
              <a:t>3. </a:t>
            </a:r>
            <a:r>
              <a:rPr lang="en-GB" altLang="ru-RU" sz="2400" dirty="0" err="1"/>
              <a:t>Сварные</a:t>
            </a:r>
            <a:r>
              <a:rPr lang="en-GB" altLang="ru-RU" sz="2400" dirty="0"/>
              <a:t> </a:t>
            </a:r>
            <a:r>
              <a:rPr lang="en-GB" altLang="ru-RU" sz="2400" dirty="0" err="1"/>
              <a:t>соединения</a:t>
            </a:r>
            <a:r>
              <a:rPr lang="en-GB" altLang="ru-RU" sz="2400" dirty="0"/>
              <a:t>.</a:t>
            </a:r>
          </a:p>
          <a:p>
            <a:pPr marL="179388" lvl="1" indent="0" eaLnBrk="1" hangingPunct="1"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None/>
              <a:tabLst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</a:pPr>
            <a:r>
              <a:rPr lang="en-GB" altLang="ru-RU" sz="2400" dirty="0"/>
              <a:t>4. </a:t>
            </a:r>
            <a:r>
              <a:rPr lang="en-GB" altLang="ru-RU" sz="2400" dirty="0" err="1"/>
              <a:t>Паяные</a:t>
            </a:r>
            <a:r>
              <a:rPr lang="en-GB" altLang="ru-RU" sz="2400" dirty="0"/>
              <a:t> и </a:t>
            </a:r>
            <a:r>
              <a:rPr lang="en-GB" altLang="ru-RU" sz="2400" dirty="0" err="1"/>
              <a:t>клеевые</a:t>
            </a:r>
            <a:r>
              <a:rPr lang="en-GB" altLang="ru-RU" sz="2400" dirty="0"/>
              <a:t> </a:t>
            </a:r>
            <a:r>
              <a:rPr lang="en-GB" altLang="ru-RU" sz="2400" dirty="0" err="1"/>
              <a:t>соединения</a:t>
            </a:r>
            <a:r>
              <a:rPr lang="en-GB" altLang="ru-RU" sz="2400" dirty="0"/>
              <a:t>.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0" y="4005263"/>
            <a:ext cx="9144000" cy="378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/>
            <a:r>
              <a:rPr lang="ru-RU" altLang="ru-RU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82550"/>
            <a:ext cx="8539163" cy="754063"/>
          </a:xfrm>
        </p:spPr>
        <p:txBody>
          <a:bodyPr/>
          <a:lstStyle/>
          <a:p>
            <a:pPr eaLnBrk="1" hangingPunct="1"/>
            <a:r>
              <a:rPr lang="ru-RU" altLang="ru-RU" sz="3200"/>
              <a:t>Материалы для изготовления заклёпок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625" y="908050"/>
            <a:ext cx="8539163" cy="5616575"/>
          </a:xfrm>
        </p:spPr>
        <p:txBody>
          <a:bodyPr/>
          <a:lstStyle/>
          <a:p>
            <a:pPr marL="0" indent="365125" eaLnBrk="1" hangingPunct="1">
              <a:lnSpc>
                <a:spcPct val="91000"/>
              </a:lnSpc>
              <a:buFont typeface="Arial" panose="020B0604020202020204" pitchFamily="34" charset="0"/>
              <a:buNone/>
            </a:pPr>
            <a:r>
              <a:rPr lang="ru-RU" altLang="ru-RU" sz="2400"/>
              <a:t>Требования к материалу заклёпки:</a:t>
            </a:r>
          </a:p>
          <a:p>
            <a:pPr marL="0" indent="365125" eaLnBrk="1" hangingPunct="1">
              <a:lnSpc>
                <a:spcPct val="91000"/>
              </a:lnSpc>
              <a:buFont typeface="Arial" panose="020B0604020202020204" pitchFamily="34" charset="0"/>
              <a:buNone/>
            </a:pPr>
            <a:r>
              <a:rPr lang="ru-RU" altLang="ru-RU" sz="2400"/>
              <a:t>1) высокая пластичность и незакаливаемость при нагревании;</a:t>
            </a:r>
          </a:p>
          <a:p>
            <a:pPr marL="0" indent="365125" eaLnBrk="1" hangingPunct="1">
              <a:lnSpc>
                <a:spcPct val="91000"/>
              </a:lnSpc>
              <a:buFont typeface="Arial" panose="020B0604020202020204" pitchFamily="34" charset="0"/>
              <a:buNone/>
            </a:pPr>
            <a:r>
              <a:rPr lang="ru-RU" altLang="ru-RU" sz="2400"/>
              <a:t>2) температурный коэффициент расширения, близкий таковому соединяемых деталей;</a:t>
            </a:r>
          </a:p>
          <a:p>
            <a:pPr marL="0" indent="365125" eaLnBrk="1" hangingPunct="1">
              <a:lnSpc>
                <a:spcPct val="91000"/>
              </a:lnSpc>
              <a:buFont typeface="Arial" panose="020B0604020202020204" pitchFamily="34" charset="0"/>
              <a:buNone/>
            </a:pPr>
            <a:r>
              <a:rPr lang="ru-RU" altLang="ru-RU" sz="2400"/>
              <a:t>3) отсутствие гальванической пары с материалом соединяемых деталей.</a:t>
            </a:r>
          </a:p>
          <a:p>
            <a:pPr marL="0" indent="365125" eaLnBrk="1" hangingPunct="1">
              <a:lnSpc>
                <a:spcPct val="91000"/>
              </a:lnSpc>
              <a:buFont typeface="Arial" panose="020B0604020202020204" pitchFamily="34" charset="0"/>
              <a:buNone/>
            </a:pPr>
            <a:r>
              <a:rPr lang="ru-RU" altLang="ru-RU" sz="2400"/>
              <a:t>Материалы: </a:t>
            </a:r>
          </a:p>
          <a:p>
            <a:pPr marL="0" indent="365125" eaLnBrk="1" hangingPunct="1">
              <a:lnSpc>
                <a:spcPct val="91000"/>
              </a:lnSpc>
              <a:buFont typeface="Arial" panose="020B0604020202020204" pitchFamily="34" charset="0"/>
              <a:buNone/>
            </a:pPr>
            <a:r>
              <a:rPr lang="ru-RU" altLang="ru-RU" sz="2400"/>
              <a:t>1) стали малоуглеродистые – Ст0; сталь 10; сталь 20; сталь 10ГС и др.;</a:t>
            </a:r>
          </a:p>
          <a:p>
            <a:pPr marL="0" indent="365125" eaLnBrk="1" hangingPunct="1">
              <a:lnSpc>
                <a:spcPct val="91000"/>
              </a:lnSpc>
              <a:buFont typeface="Arial" panose="020B0604020202020204" pitchFamily="34" charset="0"/>
              <a:buNone/>
            </a:pPr>
            <a:r>
              <a:rPr lang="ru-RU" altLang="ru-RU" sz="2400"/>
              <a:t>2) медь и её сплавы – медь 0; латуни (Л62 и др.):</a:t>
            </a:r>
          </a:p>
          <a:p>
            <a:pPr marL="0" indent="365125" eaLnBrk="1" hangingPunct="1">
              <a:lnSpc>
                <a:spcPct val="91000"/>
              </a:lnSpc>
              <a:buFont typeface="Arial" panose="020B0604020202020204" pitchFamily="34" charset="0"/>
              <a:buNone/>
            </a:pPr>
            <a:r>
              <a:rPr lang="ru-RU" altLang="ru-RU" sz="2400"/>
              <a:t>3) алюминий и его сплавы (АД1, Д18П,ВАД23 и др.);</a:t>
            </a:r>
          </a:p>
          <a:p>
            <a:pPr marL="0" indent="365125" eaLnBrk="1" hangingPunct="1">
              <a:lnSpc>
                <a:spcPct val="91000"/>
              </a:lnSpc>
              <a:buFont typeface="Arial" panose="020B0604020202020204" pitchFamily="34" charset="0"/>
              <a:buNone/>
            </a:pPr>
            <a:r>
              <a:rPr lang="ru-RU" altLang="ru-RU" sz="2400"/>
              <a:t>4) термопластичные пластмассы (полиамиды, этиленпласты и др.)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04813"/>
            <a:ext cx="3663950" cy="430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179388" y="4933950"/>
            <a:ext cx="399573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 typeface="Tahoma" panose="020B0604030504040204" pitchFamily="34" charset="0"/>
              <a:buNone/>
            </a:pPr>
            <a:r>
              <a:rPr lang="en-GB" altLang="ru-RU" sz="2400" b="1">
                <a:solidFill>
                  <a:srgbClr val="FFFFFF"/>
                </a:solidFill>
                <a:latin typeface="Tahoma" panose="020B0604030504040204" pitchFamily="34" charset="0"/>
              </a:rPr>
              <a:t>Рис. 12.5. Напряжения в заклёпочном шве</a:t>
            </a:r>
            <a:r>
              <a:rPr lang="en-GB" altLang="ru-RU">
                <a:solidFill>
                  <a:srgbClr val="FFFFFF"/>
                </a:solidFill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4787900" y="404813"/>
            <a:ext cx="39608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5365" name="Rectangle 4"/>
          <p:cNvSpPr>
            <a:spLocks noChangeArrowheads="1"/>
          </p:cNvSpPr>
          <p:nvPr/>
        </p:nvSpPr>
        <p:spPr bwMode="auto">
          <a:xfrm>
            <a:off x="4500563" y="360363"/>
            <a:ext cx="3829050" cy="5265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>
            <a:lvl1pPr marL="341313" indent="-341313" eaLnBrk="0" hangingPunct="0"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 eaLnBrk="0" hangingPunct="0"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 eaLnBrk="0" hangingPunct="0"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 eaLnBrk="0" hangingPunct="0"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 eaLnBrk="0" hangingPunct="0"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Tahoma" panose="020B0604030504040204" pitchFamily="34" charset="0"/>
              <a:buNone/>
            </a:pPr>
            <a:r>
              <a:rPr lang="en-GB" altLang="ru-RU" sz="2400" b="1">
                <a:solidFill>
                  <a:srgbClr val="FFFFFF"/>
                </a:solidFill>
                <a:latin typeface="Tahoma" panose="020B0604030504040204" pitchFamily="34" charset="0"/>
              </a:rPr>
              <a:t>4 вида возможных разрушений заклёпочного шва:</a:t>
            </a:r>
          </a:p>
          <a:p>
            <a:pPr eaLnBrk="1" hangingPunct="1">
              <a:lnSpc>
                <a:spcPct val="100000"/>
              </a:lnSpc>
              <a:buFont typeface="Tahoma" panose="020B0604030504040204" pitchFamily="34" charset="0"/>
              <a:buAutoNum type="arabicParenR"/>
            </a:pPr>
            <a:r>
              <a:rPr lang="en-GB" altLang="ru-RU" sz="2400" b="1" i="1">
                <a:solidFill>
                  <a:srgbClr val="FFFFFF"/>
                </a:solidFill>
                <a:latin typeface="Tahoma" panose="020B0604030504040204" pitchFamily="34" charset="0"/>
              </a:rPr>
              <a:t>срез</a:t>
            </a:r>
            <a:r>
              <a:rPr lang="en-GB" altLang="ru-RU" sz="2400">
                <a:solidFill>
                  <a:srgbClr val="FFFFFF"/>
                </a:solidFill>
                <a:latin typeface="Tahoma" panose="020B0604030504040204" pitchFamily="34" charset="0"/>
              </a:rPr>
              <a:t> заклёпки;</a:t>
            </a:r>
          </a:p>
          <a:p>
            <a:pPr eaLnBrk="1" hangingPunct="1">
              <a:lnSpc>
                <a:spcPct val="100000"/>
              </a:lnSpc>
              <a:buFont typeface="Tahoma" panose="020B0604030504040204" pitchFamily="34" charset="0"/>
              <a:buAutoNum type="arabicParenR"/>
            </a:pPr>
            <a:r>
              <a:rPr lang="en-GB" altLang="ru-RU" sz="2400" b="1" i="1">
                <a:solidFill>
                  <a:srgbClr val="FFFFFF"/>
                </a:solidFill>
                <a:latin typeface="Tahoma" panose="020B0604030504040204" pitchFamily="34" charset="0"/>
              </a:rPr>
              <a:t>смятие</a:t>
            </a:r>
            <a:r>
              <a:rPr lang="en-GB" altLang="ru-RU" sz="2400">
                <a:solidFill>
                  <a:srgbClr val="FFFFFF"/>
                </a:solidFill>
                <a:latin typeface="Tahoma" panose="020B0604030504040204" pitchFamily="34" charset="0"/>
              </a:rPr>
              <a:t> заклёпки или соединяемых деталей;</a:t>
            </a:r>
          </a:p>
          <a:p>
            <a:pPr eaLnBrk="1" hangingPunct="1">
              <a:lnSpc>
                <a:spcPct val="100000"/>
              </a:lnSpc>
              <a:buFont typeface="Tahoma" panose="020B0604030504040204" pitchFamily="34" charset="0"/>
              <a:buAutoNum type="arabicParenR"/>
            </a:pPr>
            <a:r>
              <a:rPr lang="en-GB" altLang="ru-RU" sz="2400" b="1" i="1">
                <a:solidFill>
                  <a:srgbClr val="FFFFFF"/>
                </a:solidFill>
                <a:latin typeface="Tahoma" panose="020B0604030504040204" pitchFamily="34" charset="0"/>
              </a:rPr>
              <a:t>срез</a:t>
            </a:r>
            <a:r>
              <a:rPr lang="en-GB" altLang="ru-RU" sz="2400">
                <a:solidFill>
                  <a:srgbClr val="FFFFFF"/>
                </a:solidFill>
                <a:latin typeface="Tahoma" panose="020B0604030504040204" pitchFamily="34" charset="0"/>
              </a:rPr>
              <a:t> соединяемых деталей;</a:t>
            </a:r>
          </a:p>
          <a:p>
            <a:pPr eaLnBrk="1" hangingPunct="1">
              <a:lnSpc>
                <a:spcPct val="100000"/>
              </a:lnSpc>
              <a:buFont typeface="Tahoma" panose="020B0604030504040204" pitchFamily="34" charset="0"/>
              <a:buAutoNum type="arabicParenR"/>
            </a:pPr>
            <a:r>
              <a:rPr lang="en-GB" altLang="ru-RU" sz="2400" b="1" i="1">
                <a:solidFill>
                  <a:srgbClr val="FFFFFF"/>
                </a:solidFill>
                <a:latin typeface="Tahoma" panose="020B0604030504040204" pitchFamily="34" charset="0"/>
              </a:rPr>
              <a:t>обрыв</a:t>
            </a:r>
            <a:r>
              <a:rPr lang="en-GB" altLang="ru-RU" sz="2400">
                <a:solidFill>
                  <a:srgbClr val="FFFFFF"/>
                </a:solidFill>
                <a:latin typeface="Tahoma" panose="020B0604030504040204" pitchFamily="34" charset="0"/>
              </a:rPr>
              <a:t> соединяемых деталей по сечению, ослабленному отверстиями для установки заклепок;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87338" y="403225"/>
            <a:ext cx="8540750" cy="72707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ru-RU" sz="3200" b="1"/>
              <a:t>Сварные соединения 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9144000" cy="4498975"/>
          </a:xfrm>
        </p:spPr>
        <p:txBody>
          <a:bodyPr/>
          <a:lstStyle/>
          <a:p>
            <a:pPr eaLnBrk="1" hangingPunct="1">
              <a:lnSpc>
                <a:spcPct val="100000"/>
              </a:lnSpc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ru-RU"/>
              <a:t>Определение:</a:t>
            </a:r>
          </a:p>
          <a:p>
            <a:pPr algn="just" eaLnBrk="1" hangingPunct="1">
              <a:lnSpc>
                <a:spcPct val="100000"/>
              </a:lnSpc>
              <a:spcBef>
                <a:spcPts val="513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ru-RU" b="1" i="1"/>
              <a:t>Сварные соединения</a:t>
            </a:r>
            <a:r>
              <a:rPr lang="en-GB" altLang="ru-RU" i="1"/>
              <a:t> – неразъёмные соединения, образованные посредством установления межатомных связей</a:t>
            </a:r>
            <a:r>
              <a:rPr lang="ru-RU" altLang="ru-RU" i="1"/>
              <a:t> </a:t>
            </a:r>
            <a:r>
              <a:rPr lang="en-GB" altLang="ru-RU" i="1"/>
              <a:t>между деталями </a:t>
            </a:r>
            <a:r>
              <a:rPr lang="ru-RU" altLang="ru-RU" i="1"/>
              <a:t>при </a:t>
            </a:r>
            <a:r>
              <a:rPr lang="en-GB" altLang="ru-RU" i="1"/>
              <a:t>расплавлени</a:t>
            </a:r>
            <a:r>
              <a:rPr lang="ru-RU" altLang="ru-RU" i="1"/>
              <a:t>и</a:t>
            </a:r>
            <a:r>
              <a:rPr lang="en-GB" altLang="ru-RU" i="1"/>
              <a:t> соединяемых кромок, пластическо</a:t>
            </a:r>
            <a:r>
              <a:rPr lang="ru-RU" altLang="ru-RU" i="1"/>
              <a:t>м</a:t>
            </a:r>
            <a:r>
              <a:rPr lang="en-GB" altLang="ru-RU" i="1"/>
              <a:t> их деформировани</a:t>
            </a:r>
            <a:r>
              <a:rPr lang="ru-RU" altLang="ru-RU" i="1"/>
              <a:t>и</a:t>
            </a:r>
            <a:r>
              <a:rPr lang="en-GB" altLang="ru-RU" i="1"/>
              <a:t> или при совместном действии того и другого</a:t>
            </a:r>
            <a:r>
              <a:rPr lang="en-GB" altLang="ru-RU"/>
              <a:t>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1625" y="179388"/>
            <a:ext cx="8540750" cy="947737"/>
          </a:xfrm>
        </p:spPr>
        <p:txBody>
          <a:bodyPr/>
          <a:lstStyle/>
          <a:p>
            <a:pPr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ru-RU" sz="2800" b="1"/>
              <a:t>Достоинства и недостатки сварных соединений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01625" y="1263650"/>
            <a:ext cx="8518525" cy="5405438"/>
          </a:xfrm>
        </p:spPr>
        <p:txBody>
          <a:bodyPr/>
          <a:lstStyle/>
          <a:p>
            <a:pPr marL="0" indent="182563" eaLnBrk="1" hangingPunct="1">
              <a:lnSpc>
                <a:spcPct val="80000"/>
              </a:lnSpc>
              <a:spcBef>
                <a:spcPts val="400"/>
              </a:spcBef>
              <a:buFont typeface="Arial" panose="020B0604020202020204" pitchFamily="34" charset="0"/>
              <a:buNone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GB" altLang="ru-RU" sz="2400" b="1"/>
              <a:t>Достоинства </a:t>
            </a:r>
            <a:r>
              <a:rPr lang="en-GB" altLang="ru-RU" sz="2400"/>
              <a:t>:</a:t>
            </a:r>
          </a:p>
          <a:p>
            <a:pPr marL="0" indent="182563" algn="just" eaLnBrk="1" hangingPunct="1">
              <a:lnSpc>
                <a:spcPct val="100000"/>
              </a:lnSpc>
              <a:spcBef>
                <a:spcPts val="113"/>
              </a:spcBef>
              <a:buFont typeface="Arial" panose="020B0604020202020204" pitchFamily="34" charset="0"/>
              <a:buNone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GB" altLang="ru-RU" sz="2400"/>
              <a:t>1) высокая технологичность сварки, обусловливающая низкую стоимость сварного соединения;</a:t>
            </a:r>
          </a:p>
          <a:p>
            <a:pPr marL="0" indent="182563" algn="just" eaLnBrk="1" hangingPunct="1">
              <a:lnSpc>
                <a:spcPct val="100000"/>
              </a:lnSpc>
              <a:spcBef>
                <a:spcPts val="113"/>
              </a:spcBef>
              <a:buFont typeface="Arial" panose="020B0604020202020204" pitchFamily="34" charset="0"/>
              <a:buNone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GB" altLang="ru-RU" sz="2400"/>
              <a:t>2) снижение массы сварных деталей по сравнению с литыми и клёпаными на 25…30%;</a:t>
            </a:r>
          </a:p>
          <a:p>
            <a:pPr marL="0" indent="182563" algn="just" eaLnBrk="1" hangingPunct="1">
              <a:lnSpc>
                <a:spcPct val="100000"/>
              </a:lnSpc>
              <a:spcBef>
                <a:spcPts val="113"/>
              </a:spcBef>
              <a:buFont typeface="Arial" panose="020B0604020202020204" pitchFamily="34" charset="0"/>
              <a:buNone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GB" altLang="ru-RU" sz="2400"/>
              <a:t>3) возможность получения сварного шва, равнопрочного основному металлу (при правильном конструировании и изготовлении);</a:t>
            </a:r>
          </a:p>
          <a:p>
            <a:pPr marL="0" indent="182563" algn="just" eaLnBrk="1" hangingPunct="1">
              <a:lnSpc>
                <a:spcPct val="100000"/>
              </a:lnSpc>
              <a:spcBef>
                <a:spcPts val="113"/>
              </a:spcBef>
              <a:buFont typeface="Arial" panose="020B0604020202020204" pitchFamily="34" charset="0"/>
              <a:buNone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GB" altLang="ru-RU" sz="2400"/>
              <a:t> 4) возможность получения деталей сложной формы из простых заготовок;</a:t>
            </a:r>
          </a:p>
          <a:p>
            <a:pPr marL="0" indent="182563" algn="just" eaLnBrk="1" hangingPunct="1">
              <a:lnSpc>
                <a:spcPct val="100000"/>
              </a:lnSpc>
              <a:spcBef>
                <a:spcPts val="113"/>
              </a:spcBef>
              <a:buFont typeface="Arial" panose="020B0604020202020204" pitchFamily="34" charset="0"/>
              <a:buNone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GB" altLang="ru-RU" sz="2400"/>
              <a:t>5) возможность получения герметичных соединений;</a:t>
            </a:r>
          </a:p>
          <a:p>
            <a:pPr marL="0" indent="182563" algn="just" eaLnBrk="1" hangingPunct="1">
              <a:lnSpc>
                <a:spcPct val="100000"/>
              </a:lnSpc>
              <a:spcBef>
                <a:spcPts val="113"/>
              </a:spcBef>
              <a:buFont typeface="Arial" panose="020B0604020202020204" pitchFamily="34" charset="0"/>
              <a:buNone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GB" altLang="ru-RU" sz="2400"/>
              <a:t>6) высокая ремонтопригодность сварных изделий.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0" y="1700213"/>
            <a:ext cx="9144000" cy="348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indent="365125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/>
            <a:r>
              <a:rPr lang="en-GB" altLang="ru-RU" sz="24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Недостатки</a:t>
            </a:r>
            <a:r>
              <a:rPr lang="en-GB" altLang="ru-RU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 eaLnBrk="1" hangingPunct="1"/>
            <a:r>
              <a:rPr lang="en-GB" altLang="ru-RU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 коробление (самопроизвольная деформация) изделий в процессе сварки и при старении;</a:t>
            </a:r>
          </a:p>
          <a:p>
            <a:pPr eaLnBrk="1" hangingPunct="1"/>
            <a:r>
              <a:rPr lang="en-GB" altLang="ru-RU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 возможность создания в процессе сварки сильных концентраторов напряжений;</a:t>
            </a:r>
          </a:p>
          <a:p>
            <a:pPr eaLnBrk="1" hangingPunct="1"/>
            <a:r>
              <a:rPr lang="en-GB" altLang="ru-RU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 сложность контроля качества сварных соединений без их разрушения;</a:t>
            </a:r>
          </a:p>
          <a:p>
            <a:pPr eaLnBrk="1" hangingPunct="1"/>
            <a:r>
              <a:rPr lang="en-GB" altLang="ru-RU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 сложность обеспечения высокой надежности при действии ударных и циклических, в том числе и вибрационных, нагрузок.</a:t>
            </a:r>
            <a:endParaRPr lang="ru-RU" altLang="ru-RU"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1625" y="211138"/>
            <a:ext cx="8540750" cy="1555750"/>
          </a:xfrm>
        </p:spPr>
        <p:txBody>
          <a:bodyPr/>
          <a:lstStyle/>
          <a:p>
            <a:pPr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ru-RU" sz="3200" b="1"/>
              <a:t>Некоторые разновидности технологических процессов получения сварных соединений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74638" y="1936750"/>
            <a:ext cx="8540750" cy="3944938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ru-RU" sz="2400"/>
              <a:t>По наличию источника тепла: </a:t>
            </a:r>
            <a:r>
              <a:rPr lang="en-GB" altLang="ru-RU" sz="2400" i="1"/>
              <a:t>холодная сварка</a:t>
            </a:r>
            <a:r>
              <a:rPr lang="en-GB" altLang="ru-RU" sz="2400"/>
              <a:t>, </a:t>
            </a:r>
            <a:r>
              <a:rPr lang="en-GB" altLang="ru-RU" sz="2400" i="1"/>
              <a:t>сварка с нагреванием</a:t>
            </a:r>
            <a:r>
              <a:rPr lang="en-GB" altLang="ru-RU" sz="2400"/>
              <a:t>;</a:t>
            </a:r>
          </a:p>
          <a:p>
            <a:pPr algn="just" ea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ru-RU" sz="2400"/>
              <a:t>по применяемому источнику тепла: </a:t>
            </a:r>
            <a:r>
              <a:rPr lang="en-GB" altLang="ru-RU" sz="2400" i="1"/>
              <a:t>газовая</a:t>
            </a:r>
            <a:r>
              <a:rPr lang="en-GB" altLang="ru-RU" sz="2400"/>
              <a:t>, </a:t>
            </a:r>
            <a:r>
              <a:rPr lang="en-GB" altLang="ru-RU" sz="2400" i="1"/>
              <a:t>электродуговая</a:t>
            </a:r>
            <a:r>
              <a:rPr lang="en-GB" altLang="ru-RU" sz="2400"/>
              <a:t>, </a:t>
            </a:r>
            <a:r>
              <a:rPr lang="en-GB" altLang="ru-RU" sz="2400" i="1"/>
              <a:t>электрошлаковая</a:t>
            </a:r>
            <a:r>
              <a:rPr lang="en-GB" altLang="ru-RU" sz="2400"/>
              <a:t>, </a:t>
            </a:r>
            <a:r>
              <a:rPr lang="en-GB" altLang="ru-RU" sz="2400" i="1"/>
              <a:t>контактная</a:t>
            </a:r>
            <a:r>
              <a:rPr lang="en-GB" altLang="ru-RU" sz="2400"/>
              <a:t>, </a:t>
            </a:r>
            <a:r>
              <a:rPr lang="en-GB" altLang="ru-RU" sz="2400" i="1"/>
              <a:t>электроннолучевая, лазернолучевая и др.;</a:t>
            </a:r>
          </a:p>
          <a:p>
            <a:pPr algn="just" ea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ru-RU" sz="2400"/>
              <a:t>по наличию жидкого металла при образовании соединения: </a:t>
            </a:r>
            <a:r>
              <a:rPr lang="en-GB" altLang="ru-RU" sz="2400" i="1"/>
              <a:t>сварка без расплавления</a:t>
            </a:r>
            <a:r>
              <a:rPr lang="en-GB" altLang="ru-RU" sz="2400"/>
              <a:t> – кузне</a:t>
            </a:r>
            <a:r>
              <a:rPr lang="ru-RU" altLang="ru-RU" sz="2400"/>
              <a:t>ч</a:t>
            </a:r>
            <a:r>
              <a:rPr lang="en-GB" altLang="ru-RU" sz="2400"/>
              <a:t>ная, контактная, прессовая, диффузионная и т.п., </a:t>
            </a:r>
            <a:r>
              <a:rPr lang="en-GB" altLang="ru-RU" sz="2400" i="1"/>
              <a:t>сварка плавлением </a:t>
            </a:r>
            <a:r>
              <a:rPr lang="en-GB" altLang="ru-RU" sz="2400"/>
              <a:t>–</a:t>
            </a:r>
            <a:r>
              <a:rPr lang="ru-RU" altLang="ru-RU" sz="2400"/>
              <a:t> </a:t>
            </a:r>
            <a:r>
              <a:rPr lang="en-GB" altLang="ru-RU" sz="2400"/>
              <a:t>электродуговая, электрошлаковая, газовая и ряд других;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altLang="ru-RU" sz="2400" i="1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1625" y="192088"/>
            <a:ext cx="8540750" cy="703262"/>
          </a:xfrm>
        </p:spPr>
        <p:txBody>
          <a:bodyPr/>
          <a:lstStyle/>
          <a:p>
            <a:pPr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ru-RU" sz="4000"/>
              <a:t> </a:t>
            </a:r>
            <a:r>
              <a:rPr lang="en-GB" altLang="ru-RU" sz="3200" b="1"/>
              <a:t>Электродуговая сварка плавлением</a:t>
            </a:r>
            <a:r>
              <a:rPr lang="en-GB" altLang="ru-RU" sz="4000"/>
              <a:t> 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079500"/>
            <a:ext cx="8540750" cy="4968875"/>
          </a:xfrm>
        </p:spPr>
        <p:txBody>
          <a:bodyPr/>
          <a:lstStyle/>
          <a:p>
            <a:pPr marL="0" indent="365125" algn="just" ea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ru-RU" sz="2400"/>
              <a:t>находит самое широкое применение в промышленности, строительстве и других областях производства, как с применением неплавящихся (уголь, вольфрам) электродов, так и плавящихся. </a:t>
            </a:r>
          </a:p>
          <a:p>
            <a:pPr marL="0" indent="365125" algn="just" ea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ru-RU" sz="2400"/>
              <a:t>Электродуговую сварку </a:t>
            </a:r>
            <a:r>
              <a:rPr lang="en-GB" altLang="ru-RU" sz="2400" i="1"/>
              <a:t>неплавящимся</a:t>
            </a:r>
            <a:r>
              <a:rPr lang="en-GB" altLang="ru-RU" sz="2400"/>
              <a:t> электродом изобрел в конце XIX века (сварка угольным электродом предложена в 1882 г., патент в 1885 г.) </a:t>
            </a:r>
            <a:r>
              <a:rPr lang="en-GB" altLang="ru-RU" sz="2400" b="1"/>
              <a:t>Николай Николаевич Бенардос</a:t>
            </a:r>
            <a:r>
              <a:rPr lang="en-GB" altLang="ru-RU" sz="2400"/>
              <a:t> (1842</a:t>
            </a:r>
            <a:r>
              <a:rPr lang="en-GB" altLang="ru-RU" sz="2400">
                <a:latin typeface="Symbol" panose="05050102010706020507" pitchFamily="18" charset="2"/>
              </a:rPr>
              <a:t></a:t>
            </a:r>
            <a:r>
              <a:rPr lang="en-GB" altLang="ru-RU" sz="2400"/>
              <a:t>1905), а в 1888 усовершенствовал этот метод, применив </a:t>
            </a:r>
            <a:r>
              <a:rPr lang="en-GB" altLang="ru-RU" sz="2400" i="1"/>
              <a:t>плавящийся</a:t>
            </a:r>
            <a:r>
              <a:rPr lang="en-GB" altLang="ru-RU" sz="2400"/>
              <a:t> металлический электрод, </a:t>
            </a:r>
            <a:r>
              <a:rPr lang="en-GB" altLang="ru-RU" sz="2400" b="1"/>
              <a:t>Николай Гаврилович Славянов</a:t>
            </a:r>
            <a:r>
              <a:rPr lang="en-GB" altLang="ru-RU" sz="2400"/>
              <a:t> (1854</a:t>
            </a:r>
            <a:r>
              <a:rPr lang="en-GB" altLang="ru-RU" sz="2400">
                <a:latin typeface="Symbol" panose="05050102010706020507" pitchFamily="18" charset="2"/>
              </a:rPr>
              <a:t></a:t>
            </a:r>
            <a:r>
              <a:rPr lang="en-GB" altLang="ru-RU" sz="2400"/>
              <a:t>1897).</a:t>
            </a:r>
          </a:p>
          <a:p>
            <a:pPr marL="0" indent="365125" algn="just" ea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ru-RU" sz="2400"/>
              <a:t>В настоящее время многие элементы сварного соединения, полученного электродуговой сваркой </a:t>
            </a:r>
            <a:r>
              <a:rPr lang="en-GB" altLang="ru-RU" sz="2400" i="1"/>
              <a:t>стандартизованы.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pPr algn="l"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ru-RU" sz="3600"/>
              <a:t>Определения: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01625" y="1600200"/>
            <a:ext cx="8540750" cy="4498975"/>
          </a:xfrm>
        </p:spPr>
        <p:txBody>
          <a:bodyPr/>
          <a:lstStyle/>
          <a:p>
            <a:pPr marL="0" indent="365125" algn="just" eaLnBrk="1" hangingPunct="1">
              <a:lnSpc>
                <a:spcPct val="80000"/>
              </a:lnSpc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ru-RU" sz="2800" i="1"/>
              <a:t>Металл, затвердевший после расплавления и соединяющий сваренные детали соединения, называют </a:t>
            </a:r>
            <a:r>
              <a:rPr lang="en-GB" altLang="ru-RU" sz="2800" b="1" i="1"/>
              <a:t>сварочным швом.</a:t>
            </a:r>
            <a:r>
              <a:rPr lang="en-GB" altLang="ru-RU" sz="2800"/>
              <a:t> </a:t>
            </a:r>
          </a:p>
          <a:p>
            <a:pPr marL="0" indent="365125" algn="just" eaLnBrk="1" hangingPunct="1">
              <a:lnSpc>
                <a:spcPct val="80000"/>
              </a:lnSpc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ru-RU" sz="2800"/>
              <a:t>Формирование сварочного шва сопровождается частичным оплавлением поверхностей деталей, участвующих в образовании сварного соединения. </a:t>
            </a:r>
          </a:p>
          <a:p>
            <a:pPr marL="0" indent="365125" algn="just" eaLnBrk="1" hangingPunct="1">
              <a:lnSpc>
                <a:spcPct val="80000"/>
              </a:lnSpc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ru-RU" sz="2800" i="1"/>
              <a:t>Поверхности свариваемых деталей, подвергающиеся частичному оплавлению при формировании сварочного шва и участвующие в образовании соединения, называются </a:t>
            </a:r>
            <a:r>
              <a:rPr lang="en-GB" altLang="ru-RU" sz="2800" b="1" i="1"/>
              <a:t>свариваемыми кромками</a:t>
            </a:r>
            <a:r>
              <a:rPr lang="en-GB" altLang="ru-RU" sz="2800"/>
              <a:t>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261938" y="5740400"/>
            <a:ext cx="8577262" cy="801688"/>
          </a:xfrm>
        </p:spPr>
        <p:txBody>
          <a:bodyPr/>
          <a:lstStyle/>
          <a:p>
            <a:pPr marL="0" indent="34925" algn="ctr" eaLnBrk="1" hangingPunct="1">
              <a:lnSpc>
                <a:spcPct val="90000"/>
              </a:lnSpc>
              <a:spcBef>
                <a:spcPts val="225"/>
              </a:spcBef>
              <a:buFont typeface="Arial" panose="020B0604020202020204" pitchFamily="34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altLang="ru-RU" sz="2000" b="1"/>
              <a:t>Рис. 12.6. Конструктивные типы сварных соединений: </a:t>
            </a:r>
            <a:r>
              <a:rPr lang="en-GB" altLang="ru-RU" sz="2000" b="1" i="1"/>
              <a:t>а)</a:t>
            </a:r>
            <a:r>
              <a:rPr lang="en-GB" altLang="ru-RU" sz="2000"/>
              <a:t> стыковое; </a:t>
            </a:r>
            <a:r>
              <a:rPr lang="en-GB" altLang="ru-RU" sz="2000" b="1" i="1"/>
              <a:t>б)</a:t>
            </a:r>
            <a:r>
              <a:rPr lang="en-GB" altLang="ru-RU" sz="2000"/>
              <a:t> угловое; </a:t>
            </a:r>
            <a:r>
              <a:rPr lang="en-GB" altLang="ru-RU" sz="2000" b="1" i="1"/>
              <a:t>в)</a:t>
            </a:r>
            <a:r>
              <a:rPr lang="en-GB" altLang="ru-RU" sz="2000"/>
              <a:t> тавровое; </a:t>
            </a:r>
            <a:r>
              <a:rPr lang="en-GB" altLang="ru-RU" sz="2000" b="1" i="1"/>
              <a:t>г)</a:t>
            </a:r>
            <a:r>
              <a:rPr lang="en-GB" altLang="ru-RU" sz="2000"/>
              <a:t> нахлёсточное; </a:t>
            </a:r>
            <a:r>
              <a:rPr lang="en-GB" altLang="ru-RU" sz="2000" b="1" i="1"/>
              <a:t>д)</a:t>
            </a:r>
            <a:r>
              <a:rPr lang="en-GB" altLang="ru-RU" sz="2000"/>
              <a:t> торцовое</a:t>
            </a:r>
          </a:p>
        </p:txBody>
      </p:sp>
      <p:pic>
        <p:nvPicPr>
          <p:cNvPr id="2253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63" y="461963"/>
            <a:ext cx="8047037" cy="503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91" t="-3581" r="1802"/>
          <a:stretch>
            <a:fillRect/>
          </a:stretch>
        </p:blipFill>
        <p:spPr bwMode="auto">
          <a:xfrm>
            <a:off x="2187575" y="330200"/>
            <a:ext cx="4899025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grpSp>
        <p:nvGrpSpPr>
          <p:cNvPr id="23555" name="Group 2"/>
          <p:cNvGrpSpPr>
            <a:grpSpLocks/>
          </p:cNvGrpSpPr>
          <p:nvPr/>
        </p:nvGrpSpPr>
        <p:grpSpPr bwMode="auto">
          <a:xfrm>
            <a:off x="720725" y="5759450"/>
            <a:ext cx="7699375" cy="819150"/>
            <a:chOff x="454" y="3628"/>
            <a:chExt cx="4850" cy="516"/>
          </a:xfrm>
        </p:grpSpPr>
        <p:sp>
          <p:nvSpPr>
            <p:cNvPr id="23556" name="Rectangle 3"/>
            <p:cNvSpPr>
              <a:spLocks noChangeArrowheads="1"/>
            </p:cNvSpPr>
            <p:nvPr/>
          </p:nvSpPr>
          <p:spPr bwMode="auto">
            <a:xfrm>
              <a:off x="454" y="3628"/>
              <a:ext cx="4851" cy="5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/>
            <a:lstStyle>
              <a:lvl1pPr marL="341313" indent="-341313" eaLnBrk="0" hangingPunct="0">
                <a:tabLst>
                  <a:tab pos="341313" algn="l"/>
                  <a:tab pos="1255713" algn="l"/>
                  <a:tab pos="2170113" algn="l"/>
                  <a:tab pos="3084513" algn="l"/>
                  <a:tab pos="3998913" algn="l"/>
                  <a:tab pos="4913313" algn="l"/>
                  <a:tab pos="5827713" algn="l"/>
                  <a:tab pos="6742113" algn="l"/>
                  <a:tab pos="7656513" algn="l"/>
                  <a:tab pos="8570913" algn="l"/>
                  <a:tab pos="9485313" algn="l"/>
                  <a:tab pos="10399713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1pPr>
              <a:lvl2pPr marL="742950" indent="-285750" eaLnBrk="0" hangingPunct="0">
                <a:tabLst>
                  <a:tab pos="341313" algn="l"/>
                  <a:tab pos="1255713" algn="l"/>
                  <a:tab pos="2170113" algn="l"/>
                  <a:tab pos="3084513" algn="l"/>
                  <a:tab pos="3998913" algn="l"/>
                  <a:tab pos="4913313" algn="l"/>
                  <a:tab pos="5827713" algn="l"/>
                  <a:tab pos="6742113" algn="l"/>
                  <a:tab pos="7656513" algn="l"/>
                  <a:tab pos="8570913" algn="l"/>
                  <a:tab pos="9485313" algn="l"/>
                  <a:tab pos="10399713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2pPr>
              <a:lvl3pPr marL="1143000" indent="-228600" eaLnBrk="0" hangingPunct="0">
                <a:tabLst>
                  <a:tab pos="341313" algn="l"/>
                  <a:tab pos="1255713" algn="l"/>
                  <a:tab pos="2170113" algn="l"/>
                  <a:tab pos="3084513" algn="l"/>
                  <a:tab pos="3998913" algn="l"/>
                  <a:tab pos="4913313" algn="l"/>
                  <a:tab pos="5827713" algn="l"/>
                  <a:tab pos="6742113" algn="l"/>
                  <a:tab pos="7656513" algn="l"/>
                  <a:tab pos="8570913" algn="l"/>
                  <a:tab pos="9485313" algn="l"/>
                  <a:tab pos="10399713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3pPr>
              <a:lvl4pPr marL="1600200" indent="-228600" eaLnBrk="0" hangingPunct="0">
                <a:tabLst>
                  <a:tab pos="341313" algn="l"/>
                  <a:tab pos="1255713" algn="l"/>
                  <a:tab pos="2170113" algn="l"/>
                  <a:tab pos="3084513" algn="l"/>
                  <a:tab pos="3998913" algn="l"/>
                  <a:tab pos="4913313" algn="l"/>
                  <a:tab pos="5827713" algn="l"/>
                  <a:tab pos="6742113" algn="l"/>
                  <a:tab pos="7656513" algn="l"/>
                  <a:tab pos="8570913" algn="l"/>
                  <a:tab pos="9485313" algn="l"/>
                  <a:tab pos="10399713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4pPr>
              <a:lvl5pPr marL="2057400" indent="-228600" eaLnBrk="0" hangingPunct="0">
                <a:tabLst>
                  <a:tab pos="341313" algn="l"/>
                  <a:tab pos="1255713" algn="l"/>
                  <a:tab pos="2170113" algn="l"/>
                  <a:tab pos="3084513" algn="l"/>
                  <a:tab pos="3998913" algn="l"/>
                  <a:tab pos="4913313" algn="l"/>
                  <a:tab pos="5827713" algn="l"/>
                  <a:tab pos="6742113" algn="l"/>
                  <a:tab pos="7656513" algn="l"/>
                  <a:tab pos="8570913" algn="l"/>
                  <a:tab pos="9485313" algn="l"/>
                  <a:tab pos="10399713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FFFFF"/>
                </a:buClr>
                <a:buSzPct val="100000"/>
                <a:buFont typeface="Arial" panose="020B0604020202020204" pitchFamily="34" charset="0"/>
                <a:tabLst>
                  <a:tab pos="341313" algn="l"/>
                  <a:tab pos="1255713" algn="l"/>
                  <a:tab pos="2170113" algn="l"/>
                  <a:tab pos="3084513" algn="l"/>
                  <a:tab pos="3998913" algn="l"/>
                  <a:tab pos="4913313" algn="l"/>
                  <a:tab pos="5827713" algn="l"/>
                  <a:tab pos="6742113" algn="l"/>
                  <a:tab pos="7656513" algn="l"/>
                  <a:tab pos="8570913" algn="l"/>
                  <a:tab pos="9485313" algn="l"/>
                  <a:tab pos="10399713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FFFFF"/>
                </a:buClr>
                <a:buSzPct val="100000"/>
                <a:buFont typeface="Arial" panose="020B0604020202020204" pitchFamily="34" charset="0"/>
                <a:tabLst>
                  <a:tab pos="341313" algn="l"/>
                  <a:tab pos="1255713" algn="l"/>
                  <a:tab pos="2170113" algn="l"/>
                  <a:tab pos="3084513" algn="l"/>
                  <a:tab pos="3998913" algn="l"/>
                  <a:tab pos="4913313" algn="l"/>
                  <a:tab pos="5827713" algn="l"/>
                  <a:tab pos="6742113" algn="l"/>
                  <a:tab pos="7656513" algn="l"/>
                  <a:tab pos="8570913" algn="l"/>
                  <a:tab pos="9485313" algn="l"/>
                  <a:tab pos="10399713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FFFFF"/>
                </a:buClr>
                <a:buSzPct val="100000"/>
                <a:buFont typeface="Arial" panose="020B0604020202020204" pitchFamily="34" charset="0"/>
                <a:tabLst>
                  <a:tab pos="341313" algn="l"/>
                  <a:tab pos="1255713" algn="l"/>
                  <a:tab pos="2170113" algn="l"/>
                  <a:tab pos="3084513" algn="l"/>
                  <a:tab pos="3998913" algn="l"/>
                  <a:tab pos="4913313" algn="l"/>
                  <a:tab pos="5827713" algn="l"/>
                  <a:tab pos="6742113" algn="l"/>
                  <a:tab pos="7656513" algn="l"/>
                  <a:tab pos="8570913" algn="l"/>
                  <a:tab pos="9485313" algn="l"/>
                  <a:tab pos="10399713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FFFFFF"/>
                </a:buClr>
                <a:buSzPct val="100000"/>
                <a:buFont typeface="Arial" panose="020B0604020202020204" pitchFamily="34" charset="0"/>
                <a:tabLst>
                  <a:tab pos="341313" algn="l"/>
                  <a:tab pos="1255713" algn="l"/>
                  <a:tab pos="2170113" algn="l"/>
                  <a:tab pos="3084513" algn="l"/>
                  <a:tab pos="3998913" algn="l"/>
                  <a:tab pos="4913313" algn="l"/>
                  <a:tab pos="5827713" algn="l"/>
                  <a:tab pos="6742113" algn="l"/>
                  <a:tab pos="7656513" algn="l"/>
                  <a:tab pos="8570913" algn="l"/>
                  <a:tab pos="9485313" algn="l"/>
                  <a:tab pos="10399713" algn="l"/>
                </a:tabLst>
                <a:defRPr>
                  <a:solidFill>
                    <a:schemeClr val="bg1"/>
                  </a:solidFill>
                  <a:latin typeface="Arial" panose="020B0604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buSzPct val="80000"/>
              </a:pPr>
              <a:r>
                <a:rPr lang="en-GB" altLang="ru-RU" sz="2400" b="1">
                  <a:solidFill>
                    <a:srgbClr val="FFFFFF"/>
                  </a:solidFill>
                  <a:cs typeface="Times New Roman" panose="02020603050405020304" pitchFamily="18" charset="0"/>
                </a:rPr>
                <a:t>Рис. 12.7. </a:t>
              </a:r>
              <a:r>
                <a:rPr lang="en-GB" altLang="ru-RU" sz="2400" b="1">
                  <a:solidFill>
                    <a:srgbClr val="FFFFFF"/>
                  </a:solidFill>
                </a:rPr>
                <a:t>Поперечное сечение </a:t>
              </a:r>
              <a:r>
                <a:rPr lang="en-GB" altLang="ru-RU" sz="2400" b="1">
                  <a:solidFill>
                    <a:srgbClr val="FFFFFF"/>
                  </a:solidFill>
                  <a:cs typeface="Times New Roman" panose="02020603050405020304" pitchFamily="18" charset="0"/>
                </a:rPr>
                <a:t>сварочны</a:t>
              </a:r>
              <a:r>
                <a:rPr lang="en-GB" altLang="ru-RU" sz="2400" b="1">
                  <a:solidFill>
                    <a:srgbClr val="FFFFFF"/>
                  </a:solidFill>
                </a:rPr>
                <a:t>х ш</a:t>
              </a:r>
              <a:r>
                <a:rPr lang="en-GB" altLang="ru-RU" sz="2400" b="1">
                  <a:solidFill>
                    <a:srgbClr val="FFFFFF"/>
                  </a:solidFill>
                  <a:cs typeface="Times New Roman" panose="02020603050405020304" pitchFamily="18" charset="0"/>
                </a:rPr>
                <a:t>в</a:t>
              </a:r>
              <a:r>
                <a:rPr lang="en-GB" altLang="ru-RU" sz="2400" b="1">
                  <a:solidFill>
                    <a:srgbClr val="FFFFFF"/>
                  </a:solidFill>
                </a:rPr>
                <a:t>ов</a:t>
              </a:r>
              <a:r>
                <a:rPr lang="en-GB" altLang="ru-RU" sz="2400" b="1">
                  <a:solidFill>
                    <a:srgbClr val="FFFFFF"/>
                  </a:solidFill>
                  <a:cs typeface="Times New Roman" panose="02020603050405020304" pitchFamily="18" charset="0"/>
                </a:rPr>
                <a:t> : </a:t>
              </a:r>
              <a:r>
                <a:rPr lang="en-GB" altLang="ru-RU" sz="2400" b="1" i="1">
                  <a:solidFill>
                    <a:srgbClr val="FFFFFF"/>
                  </a:solidFill>
                  <a:cs typeface="Times New Roman" panose="02020603050405020304" pitchFamily="18" charset="0"/>
                </a:rPr>
                <a:t>I</a:t>
              </a:r>
              <a:r>
                <a:rPr lang="en-GB" altLang="ru-RU" sz="2400" b="1">
                  <a:solidFill>
                    <a:srgbClr val="FFFFFF"/>
                  </a:solidFill>
                  <a:cs typeface="Times New Roman" panose="02020603050405020304" pitchFamily="18" charset="0"/>
                </a:rPr>
                <a:t> </a:t>
              </a:r>
              <a:r>
                <a:rPr lang="en-GB" altLang="ru-RU" sz="2400" b="1">
                  <a:solidFill>
                    <a:srgbClr val="FFFFFF"/>
                  </a:solidFill>
                  <a:latin typeface="Symbol" panose="05050102010706020507" pitchFamily="18" charset="2"/>
                  <a:cs typeface="Times New Roman" panose="02020603050405020304" pitchFamily="18" charset="0"/>
                </a:rPr>
                <a:t></a:t>
              </a:r>
              <a:r>
                <a:rPr lang="en-GB" altLang="ru-RU" sz="2400" b="1">
                  <a:solidFill>
                    <a:srgbClr val="FFFFFF"/>
                  </a:solidFill>
                  <a:latin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GB" altLang="ru-RU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стыковы</a:t>
              </a:r>
              <a:r>
                <a:rPr lang="en-GB" altLang="ru-RU" sz="2400">
                  <a:solidFill>
                    <a:srgbClr val="FFFFFF"/>
                  </a:solidFill>
                  <a:latin typeface="Times New Roman" panose="02020603050405020304" pitchFamily="18" charset="0"/>
                </a:rPr>
                <a:t>х</a:t>
              </a:r>
              <a:r>
                <a:rPr lang="en-GB" altLang="ru-RU" sz="2400" b="1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II </a:t>
              </a:r>
              <a:r>
                <a:rPr lang="en-GB" altLang="ru-RU" sz="2400" b="1">
                  <a:solidFill>
                    <a:srgbClr val="FFFFFF"/>
                  </a:solidFill>
                  <a:latin typeface="Symbol" panose="05050102010706020507" pitchFamily="18" charset="2"/>
                  <a:cs typeface="Times New Roman" panose="02020603050405020304" pitchFamily="18" charset="0"/>
                </a:rPr>
                <a:t></a:t>
              </a:r>
              <a:r>
                <a:rPr lang="en-GB" altLang="ru-RU" sz="2400" b="1">
                  <a:solidFill>
                    <a:srgbClr val="FFFFFF"/>
                  </a:solidFill>
                  <a:latin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GB" altLang="ru-RU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угловы</a:t>
              </a:r>
              <a:r>
                <a:rPr lang="en-GB" altLang="ru-RU" sz="2400">
                  <a:solidFill>
                    <a:srgbClr val="FFFFFF"/>
                  </a:solidFill>
                  <a:latin typeface="Times New Roman" panose="02020603050405020304" pitchFamily="18" charset="0"/>
                </a:rPr>
                <a:t>х</a:t>
              </a:r>
            </a:p>
          </p:txBody>
        </p:sp>
        <p:sp>
          <p:nvSpPr>
            <p:cNvPr id="23557" name="Line 4"/>
            <p:cNvSpPr>
              <a:spLocks noChangeShapeType="1"/>
            </p:cNvSpPr>
            <p:nvPr/>
          </p:nvSpPr>
          <p:spPr bwMode="auto">
            <a:xfrm>
              <a:off x="454" y="3628"/>
              <a:ext cx="4851" cy="1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558" name="Line 5"/>
            <p:cNvSpPr>
              <a:spLocks noChangeShapeType="1"/>
            </p:cNvSpPr>
            <p:nvPr/>
          </p:nvSpPr>
          <p:spPr bwMode="auto">
            <a:xfrm>
              <a:off x="454" y="4145"/>
              <a:ext cx="4851" cy="1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559" name="Line 6"/>
            <p:cNvSpPr>
              <a:spLocks noChangeShapeType="1"/>
            </p:cNvSpPr>
            <p:nvPr/>
          </p:nvSpPr>
          <p:spPr bwMode="auto">
            <a:xfrm>
              <a:off x="454" y="3628"/>
              <a:ext cx="1" cy="517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560" name="Line 7"/>
            <p:cNvSpPr>
              <a:spLocks noChangeShapeType="1"/>
            </p:cNvSpPr>
            <p:nvPr/>
          </p:nvSpPr>
          <p:spPr bwMode="auto">
            <a:xfrm>
              <a:off x="5304" y="3628"/>
              <a:ext cx="1" cy="517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pPr algn="l"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ru-RU" sz="3600"/>
              <a:t>Определения: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9144000" cy="4498975"/>
          </a:xfrm>
        </p:spPr>
        <p:txBody>
          <a:bodyPr/>
          <a:lstStyle/>
          <a:p>
            <a:pPr marL="0" indent="0" algn="just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ru-RU" altLang="ru-RU" b="1" i="1"/>
              <a:t>С</a:t>
            </a:r>
            <a:r>
              <a:rPr lang="en-GB" altLang="ru-RU" b="1" i="1"/>
              <a:t>оединения</a:t>
            </a:r>
            <a:r>
              <a:rPr lang="ru-RU" altLang="ru-RU" b="1" i="1"/>
              <a:t> </a:t>
            </a:r>
            <a:r>
              <a:rPr lang="ru-RU" altLang="ru-RU" b="1" i="1">
                <a:sym typeface="Symbol" panose="05050102010706020507" pitchFamily="18" charset="2"/>
              </a:rPr>
              <a:t> </a:t>
            </a:r>
            <a:r>
              <a:rPr lang="ru-RU" altLang="ru-RU" i="1">
                <a:sym typeface="Symbol" panose="05050102010706020507" pitchFamily="18" charset="2"/>
              </a:rPr>
              <a:t>н</a:t>
            </a:r>
            <a:r>
              <a:rPr lang="en-GB" altLang="ru-RU" i="1"/>
              <a:t>еподвижные связи между элементами машин. </a:t>
            </a:r>
          </a:p>
          <a:p>
            <a:pPr marL="0" indent="0" algn="just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altLang="ru-RU" b="1" i="1"/>
              <a:t>Соединение деталей</a:t>
            </a:r>
            <a:r>
              <a:rPr lang="en-GB" altLang="ru-RU" i="1"/>
              <a:t> – конструктивное обеспечение их контакта с целью кинематического и силового взаимодействия, либо для образования из них частей (деталей, сборочных единиц) механизмов, машин и приборов.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315913" y="5459413"/>
            <a:ext cx="8537575" cy="1163637"/>
          </a:xfrm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225"/>
              </a:spcBef>
              <a:buFont typeface="Arial" panose="020B0604020202020204" pitchFamily="34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altLang="ru-RU" sz="2000" b="1"/>
              <a:t>Рис. 12.8. Расположение сварочных швов </a:t>
            </a:r>
            <a:br>
              <a:rPr lang="en-GB" altLang="ru-RU" sz="2000" b="1"/>
            </a:br>
            <a:r>
              <a:rPr lang="en-GB" altLang="ru-RU" sz="2000" b="1"/>
              <a:t>по отношению к действующей нагрузке: </a:t>
            </a:r>
            <a:br>
              <a:rPr lang="en-GB" altLang="ru-RU" sz="2000" b="1"/>
            </a:br>
            <a:r>
              <a:rPr lang="en-GB" altLang="ru-RU" sz="2000" b="1" i="1"/>
              <a:t>а)</a:t>
            </a:r>
            <a:r>
              <a:rPr lang="en-GB" altLang="ru-RU" sz="2000" b="1"/>
              <a:t> </a:t>
            </a:r>
            <a:r>
              <a:rPr lang="en-GB" altLang="ru-RU" sz="2000"/>
              <a:t>лобовой;</a:t>
            </a:r>
            <a:r>
              <a:rPr lang="en-GB" altLang="ru-RU" sz="2000" b="1"/>
              <a:t> </a:t>
            </a:r>
            <a:r>
              <a:rPr lang="en-GB" altLang="ru-RU" sz="2000" b="1" i="1"/>
              <a:t>б)</a:t>
            </a:r>
            <a:r>
              <a:rPr lang="en-GB" altLang="ru-RU" sz="2000" b="1"/>
              <a:t> </a:t>
            </a:r>
            <a:r>
              <a:rPr lang="en-GB" altLang="ru-RU" sz="2000"/>
              <a:t>фланговый;</a:t>
            </a:r>
            <a:r>
              <a:rPr lang="en-GB" altLang="ru-RU" sz="2000" b="1"/>
              <a:t> </a:t>
            </a:r>
            <a:r>
              <a:rPr lang="en-GB" altLang="ru-RU" sz="2000" b="1" i="1"/>
              <a:t>в)</a:t>
            </a:r>
            <a:r>
              <a:rPr lang="en-GB" altLang="ru-RU" sz="2000" b="1"/>
              <a:t> </a:t>
            </a:r>
            <a:r>
              <a:rPr lang="en-GB" altLang="ru-RU" sz="2000"/>
              <a:t>косой;</a:t>
            </a:r>
            <a:r>
              <a:rPr lang="en-GB" altLang="ru-RU" sz="2000" b="1"/>
              <a:t> </a:t>
            </a:r>
            <a:r>
              <a:rPr lang="en-GB" altLang="ru-RU" sz="2000" b="1" i="1"/>
              <a:t>г)</a:t>
            </a:r>
            <a:r>
              <a:rPr lang="en-GB" altLang="ru-RU" sz="2000" b="1"/>
              <a:t> </a:t>
            </a:r>
            <a:r>
              <a:rPr lang="en-GB" altLang="ru-RU" sz="2000"/>
              <a:t>комбинированный</a:t>
            </a:r>
            <a:r>
              <a:rPr lang="en-GB" altLang="ru-RU" sz="2000" b="1"/>
              <a:t>.</a:t>
            </a:r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950" y="184150"/>
            <a:ext cx="7026275" cy="518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1"/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31" name="Rectangle 2"/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6681788" y="2565400"/>
          <a:ext cx="127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r:id="rId4" imgW="73080" imgH="173880" progId="">
                  <p:embed/>
                </p:oleObj>
              </mc:Choice>
              <mc:Fallback>
                <p:oleObj r:id="rId4" imgW="73080" imgH="17388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1788" y="2565400"/>
                        <a:ext cx="127000" cy="2413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4"/>
          <p:cNvGraphicFramePr>
            <a:graphicFrameLocks noChangeAspect="1"/>
          </p:cNvGraphicFramePr>
          <p:nvPr/>
        </p:nvGraphicFramePr>
        <p:xfrm>
          <a:off x="2843213" y="1196975"/>
          <a:ext cx="3289300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Формула" r:id="rId6" imgW="1054080" imgH="406080" progId="Equation.3">
                  <p:embed/>
                </p:oleObj>
              </mc:Choice>
              <mc:Fallback>
                <p:oleObj name="Формула" r:id="rId6" imgW="1054080" imgH="4060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1196975"/>
                        <a:ext cx="3289300" cy="1187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Rectangle 5"/>
          <p:cNvSpPr>
            <a:spLocks noChangeArrowheads="1"/>
          </p:cNvSpPr>
          <p:nvPr/>
        </p:nvSpPr>
        <p:spPr bwMode="auto">
          <a:xfrm>
            <a:off x="274638" y="258763"/>
            <a:ext cx="85645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buFont typeface="Tahoma" panose="020B0604030504040204" pitchFamily="34" charset="0"/>
              <a:buNone/>
            </a:pPr>
            <a:r>
              <a:rPr lang="en-GB" altLang="ru-RU" sz="2400">
                <a:solidFill>
                  <a:srgbClr val="FFFFFF"/>
                </a:solidFill>
                <a:latin typeface="Tahoma" panose="020B0604030504040204" pitchFamily="34" charset="0"/>
              </a:rPr>
              <a:t>Напряжения растяжения в стыковом шве вычисляют так же, как и для основного металла:</a:t>
            </a:r>
          </a:p>
        </p:txBody>
      </p:sp>
      <p:sp>
        <p:nvSpPr>
          <p:cNvPr id="1033" name="Rectangle 6"/>
          <p:cNvSpPr>
            <a:spLocks noChangeArrowheads="1"/>
          </p:cNvSpPr>
          <p:nvPr/>
        </p:nvSpPr>
        <p:spPr bwMode="auto">
          <a:xfrm>
            <a:off x="617538" y="2589213"/>
            <a:ext cx="7577137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buFont typeface="Tahoma" panose="020B0604030504040204" pitchFamily="34" charset="0"/>
              <a:buNone/>
            </a:pPr>
            <a:r>
              <a:rPr lang="en-GB" altLang="ru-RU" sz="2400">
                <a:solidFill>
                  <a:srgbClr val="FFFFFF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где </a:t>
            </a:r>
            <a:r>
              <a:rPr lang="en-GB" altLang="ru-RU" sz="2400" b="1" i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GB" altLang="ru-RU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ru-RU" sz="2400">
                <a:solidFill>
                  <a:srgbClr val="FFFFFF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– усилие, воспринимаемое сварочным швом; </a:t>
            </a:r>
            <a:r>
              <a:rPr lang="en-GB" altLang="ru-RU" sz="2400" b="1" i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GB" altLang="ru-RU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ru-RU" sz="2400">
                <a:solidFill>
                  <a:srgbClr val="FFFFFF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–длина шва; </a:t>
            </a:r>
            <a:r>
              <a:rPr lang="en-GB" altLang="ru-RU" sz="2400" b="1" i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altLang="ru-RU" sz="2400">
                <a:solidFill>
                  <a:srgbClr val="FFFFFF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 – толщина меньшего из свариваемых листов; </a:t>
            </a:r>
          </a:p>
        </p:txBody>
      </p:sp>
      <p:graphicFrame>
        <p:nvGraphicFramePr>
          <p:cNvPr id="1028" name="Object 7"/>
          <p:cNvGraphicFramePr>
            <a:graphicFrameLocks noChangeAspect="1"/>
          </p:cNvGraphicFramePr>
          <p:nvPr/>
        </p:nvGraphicFramePr>
        <p:xfrm>
          <a:off x="1824038" y="4584700"/>
          <a:ext cx="5711825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Формула" r:id="rId8" imgW="1714320" imgH="228600" progId="Equation.3">
                  <p:embed/>
                </p:oleObj>
              </mc:Choice>
              <mc:Fallback>
                <p:oleObj name="Формула" r:id="rId8" imgW="171432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4038" y="4584700"/>
                        <a:ext cx="5711825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Rectangle 8"/>
          <p:cNvSpPr>
            <a:spLocks noChangeArrowheads="1"/>
          </p:cNvSpPr>
          <p:nvPr/>
        </p:nvSpPr>
        <p:spPr bwMode="auto">
          <a:xfrm>
            <a:off x="692150" y="3729038"/>
            <a:ext cx="810895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</a:pPr>
            <a:r>
              <a:rPr lang="en-GB" altLang="ru-RU" sz="1400">
                <a:solidFill>
                  <a:srgbClr val="FFFFFF"/>
                </a:solidFill>
                <a:cs typeface="Times New Roman" panose="02020603050405020304" pitchFamily="18" charset="0"/>
              </a:rPr>
              <a:t>       </a:t>
            </a:r>
            <a:r>
              <a:rPr lang="en-GB" altLang="ru-RU" sz="2400">
                <a:solidFill>
                  <a:srgbClr val="FFFFFF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</a:t>
            </a:r>
            <a:r>
              <a:rPr lang="en-GB" altLang="ru-RU" sz="2400">
                <a:solidFill>
                  <a:srgbClr val="FFFFFF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 допускаемые напряжения растяжения для металла шва</a:t>
            </a:r>
            <a:r>
              <a:rPr lang="en-GB" altLang="ru-RU" sz="2400">
                <a:solidFill>
                  <a:srgbClr val="FFFFFF"/>
                </a:solidFill>
                <a:latin typeface="Tahoma" panose="020B0604030504040204" pitchFamily="34" charset="0"/>
              </a:rPr>
              <a:t>;</a:t>
            </a:r>
          </a:p>
        </p:txBody>
      </p:sp>
      <p:graphicFrame>
        <p:nvGraphicFramePr>
          <p:cNvPr id="1029" name="Object 9"/>
          <p:cNvGraphicFramePr>
            <a:graphicFrameLocks noChangeAspect="1"/>
          </p:cNvGraphicFramePr>
          <p:nvPr/>
        </p:nvGraphicFramePr>
        <p:xfrm>
          <a:off x="523875" y="3754438"/>
          <a:ext cx="6858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Формула" r:id="rId10" imgW="380880" imgH="253800" progId="Equation.3">
                  <p:embed/>
                </p:oleObj>
              </mc:Choice>
              <mc:Fallback>
                <p:oleObj name="Формула" r:id="rId10" imgW="380880" imgH="253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" y="3754438"/>
                        <a:ext cx="6858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5" name="Rectangle 10"/>
          <p:cNvSpPr>
            <a:spLocks noChangeArrowheads="1"/>
          </p:cNvSpPr>
          <p:nvPr/>
        </p:nvSpPr>
        <p:spPr bwMode="auto">
          <a:xfrm>
            <a:off x="701675" y="5480050"/>
            <a:ext cx="81899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</a:pPr>
            <a:r>
              <a:rPr lang="en-GB" altLang="ru-RU" sz="1400">
                <a:solidFill>
                  <a:srgbClr val="FFFFFF"/>
                </a:solidFill>
                <a:cs typeface="Times New Roman" panose="02020603050405020304" pitchFamily="18" charset="0"/>
              </a:rPr>
              <a:t> </a:t>
            </a:r>
            <a:r>
              <a:rPr lang="en-GB" altLang="ru-RU" sz="2400">
                <a:solidFill>
                  <a:srgbClr val="FFFFFF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- допускаемые напряжения для свариваемого металла).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274638" y="349250"/>
            <a:ext cx="8540750" cy="9921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ru-RU" sz="2400">
                <a:latin typeface="Times New Roman" panose="02020603050405020304" pitchFamily="18" charset="0"/>
              </a:rPr>
              <a:t>Угловые швы обычно рассчитываются на срез по опасному (наименьшему) сечению (сечение </a:t>
            </a:r>
            <a:r>
              <a:rPr lang="en-GB" altLang="ru-RU" sz="2400" b="1">
                <a:latin typeface="Times New Roman" panose="02020603050405020304" pitchFamily="18" charset="0"/>
              </a:rPr>
              <a:t>I-I</a:t>
            </a:r>
            <a:r>
              <a:rPr lang="en-GB" altLang="ru-RU" sz="2400">
                <a:latin typeface="Times New Roman" panose="02020603050405020304" pitchFamily="18" charset="0"/>
              </a:rPr>
              <a:t> на рис. 12.7, IIа). В этом случае касательные напряжения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altLang="ru-RU" sz="2400">
              <a:latin typeface="Times New Roman" panose="02020603050405020304" pitchFamily="18" charset="0"/>
            </a:endParaRPr>
          </a:p>
        </p:txBody>
      </p:sp>
      <p:sp>
        <p:nvSpPr>
          <p:cNvPr id="2053" name="Rectangle 2"/>
          <p:cNvSpPr>
            <a:spLocks noChangeArrowheads="1"/>
          </p:cNvSpPr>
          <p:nvPr/>
        </p:nvSpPr>
        <p:spPr bwMode="auto">
          <a:xfrm>
            <a:off x="0" y="3186113"/>
            <a:ext cx="9144000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/>
        </p:nvGraphicFramePr>
        <p:xfrm>
          <a:off x="2547938" y="1679575"/>
          <a:ext cx="31845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Формула" r:id="rId4" imgW="1130040" imgH="431640" progId="Equation.3">
                  <p:embed/>
                </p:oleObj>
              </mc:Choice>
              <mc:Fallback>
                <p:oleObj name="Формула" r:id="rId4" imgW="1130040" imgH="431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7938" y="1679575"/>
                        <a:ext cx="3184525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79450" y="3062288"/>
            <a:ext cx="279717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buFont typeface="Tahoma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+mn-ea"/>
                <a:cs typeface="Times New Roman" pitchFamily="18" charset="0"/>
              </a:rPr>
              <a:t>где </a:t>
            </a:r>
            <a:r>
              <a:rPr lang="en-GB" sz="24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k</a:t>
            </a:r>
            <a:r>
              <a:rPr lang="en-GB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+mn-ea"/>
                <a:cs typeface="Times New Roman" pitchFamily="18" charset="0"/>
              </a:rPr>
              <a:t> – катет шва,</a:t>
            </a:r>
            <a:r>
              <a:rPr lang="en-GB" sz="1400">
                <a:solidFill>
                  <a:srgbClr val="FFFFFF"/>
                </a:solidFill>
                <a:latin typeface="Arial" charset="0"/>
                <a:ea typeface="+mn-ea"/>
                <a:cs typeface="Times New Roman" pitchFamily="18" charset="0"/>
              </a:rPr>
              <a:t> </a:t>
            </a:r>
          </a:p>
        </p:txBody>
      </p:sp>
      <p:graphicFrame>
        <p:nvGraphicFramePr>
          <p:cNvPr id="2051" name="Object 5"/>
          <p:cNvGraphicFramePr>
            <a:graphicFrameLocks noChangeAspect="1"/>
          </p:cNvGraphicFramePr>
          <p:nvPr/>
        </p:nvGraphicFramePr>
        <p:xfrm>
          <a:off x="1692275" y="3860800"/>
          <a:ext cx="5568950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Формула" r:id="rId6" imgW="1625400" imgH="228600" progId="Equation.3">
                  <p:embed/>
                </p:oleObj>
              </mc:Choice>
              <mc:Fallback>
                <p:oleObj name="Формула" r:id="rId6" imgW="16254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3860800"/>
                        <a:ext cx="5568950" cy="62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98450" y="5176838"/>
            <a:ext cx="870267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1400">
                <a:solidFill>
                  <a:srgbClr val="FFFFFF"/>
                </a:solidFill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lang="en-GB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ea typeface="+mn-ea"/>
                <a:cs typeface="Times New Roman" pitchFamily="18" charset="0"/>
              </a:rPr>
              <a:t></a:t>
            </a:r>
            <a:r>
              <a:rPr lang="en-GB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+mn-ea"/>
                <a:cs typeface="Times New Roman" pitchFamily="18" charset="0"/>
              </a:rPr>
              <a:t> допускаемые касательные напряжения для металла шва</a:t>
            </a:r>
            <a:r>
              <a:rPr lang="en-GB" sz="2400">
                <a:solidFill>
                  <a:srgbClr val="FFFFFF"/>
                </a:solidFill>
                <a:latin typeface="Tahoma" pitchFamily="34" charset="0"/>
                <a:ea typeface="+mn-ea"/>
                <a:cs typeface="Times New Roman" pitchFamily="18" charset="0"/>
              </a:rPr>
              <a:t>.</a:t>
            </a:r>
            <a:r>
              <a:rPr lang="en-GB" sz="2400">
                <a:solidFill>
                  <a:srgbClr val="FFFF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82550"/>
            <a:ext cx="8539163" cy="609600"/>
          </a:xfrm>
        </p:spPr>
        <p:txBody>
          <a:bodyPr/>
          <a:lstStyle/>
          <a:p>
            <a:pPr eaLnBrk="1" hangingPunct="1"/>
            <a:r>
              <a:rPr lang="ru-RU" altLang="ru-RU" sz="3200" b="1"/>
              <a:t>Паяные и клеевые соединения.</a:t>
            </a:r>
            <a:r>
              <a:rPr lang="ru-RU" altLang="ru-RU" sz="4000"/>
              <a:t> </a:t>
            </a:r>
          </a:p>
        </p:txBody>
      </p:sp>
      <p:sp>
        <p:nvSpPr>
          <p:cNvPr id="25603" name="Text Box 4"/>
          <p:cNvSpPr txBox="1">
            <a:spLocks noChangeArrowheads="1"/>
          </p:cNvSpPr>
          <p:nvPr/>
        </p:nvSpPr>
        <p:spPr bwMode="auto">
          <a:xfrm>
            <a:off x="0" y="836613"/>
            <a:ext cx="9144000" cy="261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365125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ru-RU" altLang="ru-RU" sz="2800" b="1"/>
              <a:t>Определение:</a:t>
            </a:r>
          </a:p>
          <a:p>
            <a:pPr eaLnBrk="1" hangingPunct="1">
              <a:lnSpc>
                <a:spcPct val="100000"/>
              </a:lnSpc>
            </a:pPr>
            <a:r>
              <a:rPr lang="ru-RU" altLang="ru-RU" sz="2400" b="1" i="1"/>
              <a:t>Паяные соединения</a:t>
            </a:r>
            <a:r>
              <a:rPr lang="ru-RU" altLang="ru-RU" sz="2400" i="1"/>
              <a:t> - соединения, образованные за счет химического или физического (адгезия, растворение, образование эвтектик) взаимодействия расплавляемого материала - припоя с соединяемыми кромками деталей</a:t>
            </a:r>
            <a:r>
              <a:rPr lang="ru-RU" altLang="ru-RU" sz="2400"/>
              <a:t>. </a:t>
            </a:r>
          </a:p>
          <a:p>
            <a:pPr eaLnBrk="1" hangingPunct="1">
              <a:lnSpc>
                <a:spcPct val="100000"/>
              </a:lnSpc>
            </a:pPr>
            <a:r>
              <a:rPr lang="ru-RU" altLang="ru-RU" sz="2000"/>
              <a:t>Отличием пайки является </a:t>
            </a:r>
            <a:r>
              <a:rPr lang="ru-RU" altLang="ru-RU" sz="2000" b="1"/>
              <a:t>отсутствие оплавления соединяемых поверхностей</a:t>
            </a:r>
            <a:r>
              <a:rPr lang="ru-RU" altLang="ru-RU" sz="2000"/>
              <a:t>.</a:t>
            </a:r>
            <a:r>
              <a:rPr lang="ru-RU" altLang="ru-RU"/>
              <a:t> </a:t>
            </a:r>
          </a:p>
        </p:txBody>
      </p:sp>
      <p:pic>
        <p:nvPicPr>
          <p:cNvPr id="25604" name="Picture 5" descr="ПаянСоед(типы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3500438"/>
            <a:ext cx="7885112" cy="227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Text Box 6"/>
          <p:cNvSpPr txBox="1">
            <a:spLocks noChangeArrowheads="1"/>
          </p:cNvSpPr>
          <p:nvPr/>
        </p:nvSpPr>
        <p:spPr bwMode="auto">
          <a:xfrm>
            <a:off x="0" y="5913438"/>
            <a:ext cx="9144000" cy="94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000" b="1"/>
              <a:t>Рис. 12.9. Некоторые типы паяных соединений:</a:t>
            </a:r>
            <a:r>
              <a:rPr lang="ru-RU" altLang="ru-RU" sz="2000"/>
              <a:t> </a:t>
            </a:r>
            <a:r>
              <a:rPr lang="ru-RU" altLang="ru-RU" sz="2000" b="1" i="1"/>
              <a:t>а)</a:t>
            </a:r>
            <a:r>
              <a:rPr lang="ru-RU" altLang="ru-RU" sz="2000" b="1"/>
              <a:t> </a:t>
            </a:r>
            <a:r>
              <a:rPr lang="ru-RU" altLang="ru-RU" sz="2000" b="1">
                <a:sym typeface="Symbol" panose="05050102010706020507" pitchFamily="18" charset="2"/>
              </a:rPr>
              <a:t></a:t>
            </a:r>
            <a:r>
              <a:rPr lang="ru-RU" altLang="ru-RU" sz="2000" b="1"/>
              <a:t> встык; </a:t>
            </a:r>
            <a:br>
              <a:rPr lang="ru-RU" altLang="ru-RU" sz="2000" b="1"/>
            </a:br>
            <a:r>
              <a:rPr lang="ru-RU" altLang="ru-RU" sz="2000" b="1" i="1"/>
              <a:t>б)</a:t>
            </a:r>
            <a:r>
              <a:rPr lang="ru-RU" altLang="ru-RU" sz="2000" b="1"/>
              <a:t> </a:t>
            </a:r>
            <a:r>
              <a:rPr lang="ru-RU" altLang="ru-RU" sz="2000" b="1">
                <a:sym typeface="Symbol" panose="05050102010706020507" pitchFamily="18" charset="2"/>
              </a:rPr>
              <a:t></a:t>
            </a:r>
            <a:r>
              <a:rPr lang="ru-RU" altLang="ru-RU" sz="2000" b="1"/>
              <a:t> встык с накладкой; </a:t>
            </a:r>
            <a:r>
              <a:rPr lang="ru-RU" altLang="ru-RU" sz="2000" b="1" i="1"/>
              <a:t>в)</a:t>
            </a:r>
            <a:r>
              <a:rPr lang="ru-RU" altLang="ru-RU" sz="2000" b="1"/>
              <a:t> </a:t>
            </a:r>
            <a:r>
              <a:rPr lang="ru-RU" altLang="ru-RU" sz="2000" b="1">
                <a:sym typeface="Symbol" panose="05050102010706020507" pitchFamily="18" charset="2"/>
              </a:rPr>
              <a:t></a:t>
            </a:r>
            <a:r>
              <a:rPr lang="ru-RU" altLang="ru-RU" sz="2000" b="1"/>
              <a:t> в косой стык; </a:t>
            </a:r>
            <a:r>
              <a:rPr lang="ru-RU" altLang="ru-RU" sz="2000" b="1" i="1"/>
              <a:t>г)</a:t>
            </a:r>
            <a:r>
              <a:rPr lang="ru-RU" altLang="ru-RU" sz="2000" b="1"/>
              <a:t> </a:t>
            </a:r>
            <a:r>
              <a:rPr lang="ru-RU" altLang="ru-RU" sz="2000" b="1">
                <a:sym typeface="Symbol" panose="05050102010706020507" pitchFamily="18" charset="2"/>
              </a:rPr>
              <a:t></a:t>
            </a:r>
            <a:r>
              <a:rPr lang="ru-RU" altLang="ru-RU" sz="2000" b="1"/>
              <a:t> внахлёстку; </a:t>
            </a:r>
            <a:br>
              <a:rPr lang="ru-RU" altLang="ru-RU" sz="2000" b="1"/>
            </a:br>
            <a:r>
              <a:rPr lang="ru-RU" altLang="ru-RU" sz="2000" b="1" i="1"/>
              <a:t>д)</a:t>
            </a:r>
            <a:r>
              <a:rPr lang="ru-RU" altLang="ru-RU" sz="2000" b="1"/>
              <a:t> </a:t>
            </a:r>
            <a:r>
              <a:rPr lang="ru-RU" altLang="ru-RU" sz="2000" b="1">
                <a:sym typeface="Symbol" panose="05050102010706020507" pitchFamily="18" charset="2"/>
              </a:rPr>
              <a:t></a:t>
            </a:r>
            <a:r>
              <a:rPr lang="ru-RU" altLang="ru-RU" sz="2000" b="1"/>
              <a:t> втавр; </a:t>
            </a:r>
            <a:r>
              <a:rPr lang="ru-RU" altLang="ru-RU" sz="2000" b="1" i="1"/>
              <a:t>е)</a:t>
            </a:r>
            <a:r>
              <a:rPr lang="ru-RU" altLang="ru-RU" sz="2000" b="1"/>
              <a:t> </a:t>
            </a:r>
            <a:r>
              <a:rPr lang="ru-RU" altLang="ru-RU" sz="2000" b="1">
                <a:sym typeface="Symbol" panose="05050102010706020507" pitchFamily="18" charset="2"/>
              </a:rPr>
              <a:t></a:t>
            </a:r>
            <a:r>
              <a:rPr lang="ru-RU" altLang="ru-RU" sz="2000" b="1"/>
              <a:t> телескопическое; </a:t>
            </a:r>
            <a:r>
              <a:rPr lang="ru-RU" altLang="ru-RU" sz="2000" b="1" i="1"/>
              <a:t>ж)</a:t>
            </a:r>
            <a:r>
              <a:rPr lang="ru-RU" altLang="ru-RU" sz="2000" b="1"/>
              <a:t> </a:t>
            </a:r>
            <a:r>
              <a:rPr lang="ru-RU" altLang="ru-RU" sz="2000" b="1">
                <a:sym typeface="Symbol" panose="05050102010706020507" pitchFamily="18" charset="2"/>
              </a:rPr>
              <a:t></a:t>
            </a:r>
            <a:r>
              <a:rPr lang="ru-RU" altLang="ru-RU" sz="2000" b="1"/>
              <a:t> сотовая конструкция.</a:t>
            </a:r>
            <a:r>
              <a:rPr lang="ru-RU" altLang="ru-RU" sz="2000"/>
              <a:t>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3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82550"/>
            <a:ext cx="9144000" cy="609600"/>
          </a:xfrm>
        </p:spPr>
        <p:txBody>
          <a:bodyPr/>
          <a:lstStyle/>
          <a:p>
            <a:pPr eaLnBrk="1" hangingPunct="1"/>
            <a:r>
              <a:rPr lang="ru-RU" altLang="ru-RU" sz="2800"/>
              <a:t>Достоинства и недостатки паяных соединений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23850" y="908050"/>
            <a:ext cx="8516938" cy="5949950"/>
          </a:xfrm>
        </p:spPr>
        <p:txBody>
          <a:bodyPr/>
          <a:lstStyle/>
          <a:p>
            <a:pPr marL="0" indent="365125" eaLnBrk="1" hangingPunct="1">
              <a:lnSpc>
                <a:spcPct val="81000"/>
              </a:lnSpc>
              <a:buFont typeface="Arial" panose="020B0604020202020204" pitchFamily="34" charset="0"/>
              <a:buNone/>
            </a:pPr>
            <a:r>
              <a:rPr lang="ru-RU" altLang="ru-RU" sz="2400" b="1"/>
              <a:t>Достоинства</a:t>
            </a:r>
            <a:r>
              <a:rPr lang="ru-RU" altLang="ru-RU" sz="2400"/>
              <a:t> паяных соединений:</a:t>
            </a:r>
          </a:p>
          <a:p>
            <a:pPr marL="0" indent="365125" eaLnBrk="1" hangingPunct="1">
              <a:lnSpc>
                <a:spcPct val="81000"/>
              </a:lnSpc>
              <a:buFont typeface="Arial" panose="020B0604020202020204" pitchFamily="34" charset="0"/>
              <a:buNone/>
            </a:pPr>
            <a:r>
              <a:rPr lang="ru-RU" altLang="ru-RU" sz="2400"/>
              <a:t>1) возможность соединения разнородных материалов;</a:t>
            </a:r>
          </a:p>
          <a:p>
            <a:pPr marL="0" indent="365125" eaLnBrk="1" hangingPunct="1">
              <a:lnSpc>
                <a:spcPct val="81000"/>
              </a:lnSpc>
              <a:buFont typeface="Arial" panose="020B0604020202020204" pitchFamily="34" charset="0"/>
              <a:buNone/>
            </a:pPr>
            <a:r>
              <a:rPr lang="ru-RU" altLang="ru-RU" sz="2400"/>
              <a:t>2) возможность соединения тонкостенных деталей;</a:t>
            </a:r>
          </a:p>
          <a:p>
            <a:pPr marL="0" indent="365125" eaLnBrk="1" hangingPunct="1">
              <a:lnSpc>
                <a:spcPct val="81000"/>
              </a:lnSpc>
              <a:buFont typeface="Arial" panose="020B0604020202020204" pitchFamily="34" charset="0"/>
              <a:buNone/>
            </a:pPr>
            <a:r>
              <a:rPr lang="ru-RU" altLang="ru-RU" sz="2400"/>
              <a:t>3) возможность получения соединения в труднодоступных местах;</a:t>
            </a:r>
          </a:p>
          <a:p>
            <a:pPr marL="0" indent="365125" eaLnBrk="1" hangingPunct="1">
              <a:lnSpc>
                <a:spcPct val="81000"/>
              </a:lnSpc>
              <a:buFont typeface="Arial" panose="020B0604020202020204" pitchFamily="34" charset="0"/>
              <a:buNone/>
            </a:pPr>
            <a:r>
              <a:rPr lang="ru-RU" altLang="ru-RU" sz="2400"/>
              <a:t>4) коррозионная стойкость;</a:t>
            </a:r>
          </a:p>
          <a:p>
            <a:pPr marL="0" indent="365125" eaLnBrk="1" hangingPunct="1">
              <a:lnSpc>
                <a:spcPct val="81000"/>
              </a:lnSpc>
              <a:buFont typeface="Arial" panose="020B0604020202020204" pitchFamily="34" charset="0"/>
              <a:buNone/>
            </a:pPr>
            <a:r>
              <a:rPr lang="ru-RU" altLang="ru-RU" sz="2400"/>
              <a:t>5) малая концентрация напряжений вследствие пластичности припоя;</a:t>
            </a:r>
          </a:p>
          <a:p>
            <a:pPr marL="0" indent="365125" eaLnBrk="1" hangingPunct="1">
              <a:lnSpc>
                <a:spcPct val="81000"/>
              </a:lnSpc>
              <a:buFont typeface="Arial" panose="020B0604020202020204" pitchFamily="34" charset="0"/>
              <a:buNone/>
            </a:pPr>
            <a:r>
              <a:rPr lang="ru-RU" altLang="ru-RU" sz="2400"/>
              <a:t>6) герметичность паяного шва.</a:t>
            </a:r>
            <a:endParaRPr lang="ru-RU" altLang="ru-RU" sz="2400" b="1"/>
          </a:p>
          <a:p>
            <a:pPr marL="0" indent="365125" eaLnBrk="1" hangingPunct="1">
              <a:lnSpc>
                <a:spcPct val="81000"/>
              </a:lnSpc>
              <a:buFont typeface="Arial" panose="020B0604020202020204" pitchFamily="34" charset="0"/>
              <a:buNone/>
            </a:pPr>
            <a:r>
              <a:rPr lang="ru-RU" altLang="ru-RU" sz="2400" b="1"/>
              <a:t>Недостатки</a:t>
            </a:r>
            <a:r>
              <a:rPr lang="ru-RU" altLang="ru-RU" sz="2400"/>
              <a:t> паяных соединений:</a:t>
            </a:r>
          </a:p>
          <a:p>
            <a:pPr marL="0" indent="365125" eaLnBrk="1" hangingPunct="1">
              <a:lnSpc>
                <a:spcPct val="81000"/>
              </a:lnSpc>
              <a:buFont typeface="Arial" panose="020B0604020202020204" pitchFamily="34" charset="0"/>
              <a:buNone/>
            </a:pPr>
            <a:r>
              <a:rPr lang="ru-RU" altLang="ru-RU" sz="2400"/>
              <a:t>1) пониженная прочность шва в сравнении с основным металлом;</a:t>
            </a:r>
          </a:p>
          <a:p>
            <a:pPr marL="0" indent="365125" eaLnBrk="1" hangingPunct="1">
              <a:lnSpc>
                <a:spcPct val="81000"/>
              </a:lnSpc>
              <a:buFont typeface="Arial" panose="020B0604020202020204" pitchFamily="34" charset="0"/>
              <a:buNone/>
            </a:pPr>
            <a:r>
              <a:rPr lang="ru-RU" altLang="ru-RU" sz="2400"/>
              <a:t>2) требования высокой точности обработки поверхностей, сборки и фиксации деталей под пайку.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9163" cy="476250"/>
          </a:xfrm>
        </p:spPr>
        <p:txBody>
          <a:bodyPr/>
          <a:lstStyle/>
          <a:p>
            <a:pPr algn="l" eaLnBrk="1" hangingPunct="1"/>
            <a:r>
              <a:rPr lang="ru-RU" altLang="ru-RU" sz="2800"/>
              <a:t>Припои: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04813"/>
            <a:ext cx="9144000" cy="6453187"/>
          </a:xfrm>
        </p:spPr>
        <p:txBody>
          <a:bodyPr/>
          <a:lstStyle/>
          <a:p>
            <a:pPr marL="0" indent="365125" eaLnBrk="1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200" b="1"/>
              <a:t>1) низкотемпературные</a:t>
            </a:r>
            <a:r>
              <a:rPr lang="ru-RU" altLang="ru-RU" sz="2200"/>
              <a:t> (</a:t>
            </a:r>
            <a:r>
              <a:rPr lang="ru-RU" altLang="ru-RU" sz="2200" i="1"/>
              <a:t>Т</a:t>
            </a:r>
            <a:r>
              <a:rPr lang="ru-RU" altLang="ru-RU" sz="2200" i="1" baseline="-25000"/>
              <a:t>пл</a:t>
            </a:r>
            <a:r>
              <a:rPr lang="ru-RU" altLang="ru-RU" sz="2200" i="1"/>
              <a:t> &lt; 150...200 </a:t>
            </a:r>
            <a:r>
              <a:rPr lang="ru-RU" altLang="ru-RU" sz="2200" i="1">
                <a:sym typeface="Symbol" panose="05050102010706020507" pitchFamily="18" charset="2"/>
              </a:rPr>
              <a:t>С</a:t>
            </a:r>
            <a:r>
              <a:rPr lang="ru-RU" altLang="ru-RU" sz="2200"/>
              <a:t>)</a:t>
            </a:r>
            <a:r>
              <a:rPr lang="ru-RU" altLang="ru-RU" sz="2200" i="1"/>
              <a:t> </a:t>
            </a:r>
            <a:r>
              <a:rPr lang="ru-RU" altLang="ru-RU" sz="2200"/>
              <a:t>сплавы олова, свинца, висмута, кадмия, индия </a:t>
            </a:r>
            <a:r>
              <a:rPr lang="en-US" altLang="ru-RU" sz="2200"/>
              <a:t>{</a:t>
            </a:r>
            <a:r>
              <a:rPr lang="ru-RU" altLang="ru-RU" sz="2000">
                <a:solidFill>
                  <a:srgbClr val="FFFF00"/>
                </a:solidFill>
              </a:rPr>
              <a:t>(Олово - </a:t>
            </a:r>
            <a:r>
              <a:rPr lang="ru-RU" altLang="ru-RU" sz="2000" i="1">
                <a:solidFill>
                  <a:srgbClr val="FFFF00"/>
                </a:solidFill>
              </a:rPr>
              <a:t>Т</a:t>
            </a:r>
            <a:r>
              <a:rPr lang="ru-RU" altLang="ru-RU" sz="2000" i="1" baseline="-25000">
                <a:solidFill>
                  <a:srgbClr val="FFFF00"/>
                </a:solidFill>
              </a:rPr>
              <a:t>пл</a:t>
            </a:r>
            <a:r>
              <a:rPr lang="ru-RU" altLang="ru-RU" sz="2000" i="1">
                <a:solidFill>
                  <a:srgbClr val="FFFF00"/>
                </a:solidFill>
              </a:rPr>
              <a:t> </a:t>
            </a:r>
            <a:r>
              <a:rPr lang="ru-RU" altLang="ru-RU" sz="2000">
                <a:solidFill>
                  <a:srgbClr val="FFFF00"/>
                </a:solidFill>
              </a:rPr>
              <a:t>= </a:t>
            </a:r>
            <a:r>
              <a:rPr lang="ru-RU" altLang="ru-RU" sz="2000" i="1">
                <a:solidFill>
                  <a:srgbClr val="FFFF00"/>
                </a:solidFill>
              </a:rPr>
              <a:t>232</a:t>
            </a:r>
            <a:r>
              <a:rPr lang="ru-RU" altLang="ru-RU" sz="2000" i="1">
                <a:solidFill>
                  <a:srgbClr val="FFFF00"/>
                </a:solidFill>
                <a:sym typeface="Symbol" panose="05050102010706020507" pitchFamily="18" charset="2"/>
              </a:rPr>
              <a:t></a:t>
            </a:r>
            <a:r>
              <a:rPr lang="ru-RU" altLang="ru-RU" sz="2000" i="1">
                <a:solidFill>
                  <a:srgbClr val="FFFF00"/>
                </a:solidFill>
              </a:rPr>
              <a:t>С</a:t>
            </a:r>
            <a:r>
              <a:rPr lang="ru-RU" altLang="ru-RU" sz="2000">
                <a:solidFill>
                  <a:srgbClr val="FFFF00"/>
                </a:solidFill>
              </a:rPr>
              <a:t>;</a:t>
            </a:r>
            <a:r>
              <a:rPr lang="ru-RU" altLang="ru-RU" sz="2000" i="1">
                <a:solidFill>
                  <a:srgbClr val="FFFF00"/>
                </a:solidFill>
              </a:rPr>
              <a:t> </a:t>
            </a:r>
            <a:r>
              <a:rPr lang="ru-RU" altLang="ru-RU" sz="2000">
                <a:solidFill>
                  <a:srgbClr val="FFFF00"/>
                </a:solidFill>
              </a:rPr>
              <a:t>свинец </a:t>
            </a:r>
            <a:r>
              <a:rPr lang="ru-RU" altLang="ru-RU" sz="2000" i="1">
                <a:solidFill>
                  <a:srgbClr val="FFFF00"/>
                </a:solidFill>
              </a:rPr>
              <a:t>Т</a:t>
            </a:r>
            <a:r>
              <a:rPr lang="ru-RU" altLang="ru-RU" sz="2000" i="1" baseline="-25000">
                <a:solidFill>
                  <a:srgbClr val="FFFF00"/>
                </a:solidFill>
              </a:rPr>
              <a:t>пл</a:t>
            </a:r>
            <a:r>
              <a:rPr lang="ru-RU" altLang="ru-RU" sz="2000" i="1">
                <a:solidFill>
                  <a:srgbClr val="FFFF00"/>
                </a:solidFill>
              </a:rPr>
              <a:t> </a:t>
            </a:r>
            <a:r>
              <a:rPr lang="ru-RU" altLang="ru-RU" sz="2000">
                <a:solidFill>
                  <a:srgbClr val="FFFF00"/>
                </a:solidFill>
              </a:rPr>
              <a:t>= </a:t>
            </a:r>
            <a:r>
              <a:rPr lang="ru-RU" altLang="ru-RU" sz="2000" i="1">
                <a:solidFill>
                  <a:srgbClr val="FFFF00"/>
                </a:solidFill>
              </a:rPr>
              <a:t>327</a:t>
            </a:r>
            <a:r>
              <a:rPr lang="ru-RU" altLang="ru-RU" sz="2000" i="1">
                <a:solidFill>
                  <a:srgbClr val="FFFF00"/>
                </a:solidFill>
                <a:sym typeface="Symbol" panose="05050102010706020507" pitchFamily="18" charset="2"/>
              </a:rPr>
              <a:t></a:t>
            </a:r>
            <a:r>
              <a:rPr lang="ru-RU" altLang="ru-RU" sz="2000" i="1">
                <a:solidFill>
                  <a:srgbClr val="FFFF00"/>
                </a:solidFill>
              </a:rPr>
              <a:t>С, </a:t>
            </a:r>
            <a:r>
              <a:rPr lang="ru-RU" altLang="ru-RU" sz="2000">
                <a:solidFill>
                  <a:srgbClr val="FFFF00"/>
                </a:solidFill>
              </a:rPr>
              <a:t>эвтектика 61,9% </a:t>
            </a:r>
            <a:r>
              <a:rPr lang="en-US" altLang="ru-RU" sz="2000">
                <a:solidFill>
                  <a:srgbClr val="FFFF00"/>
                </a:solidFill>
              </a:rPr>
              <a:t>Sn</a:t>
            </a:r>
            <a:r>
              <a:rPr lang="ru-RU" altLang="ru-RU" sz="2000">
                <a:solidFill>
                  <a:srgbClr val="FFFF00"/>
                </a:solidFill>
              </a:rPr>
              <a:t> - </a:t>
            </a:r>
            <a:r>
              <a:rPr lang="ru-RU" altLang="ru-RU" sz="2000" i="1">
                <a:solidFill>
                  <a:srgbClr val="FFFF00"/>
                </a:solidFill>
              </a:rPr>
              <a:t>Т</a:t>
            </a:r>
            <a:r>
              <a:rPr lang="ru-RU" altLang="ru-RU" sz="2000" i="1" baseline="-25000">
                <a:solidFill>
                  <a:srgbClr val="FFFF00"/>
                </a:solidFill>
              </a:rPr>
              <a:t>пл</a:t>
            </a:r>
            <a:r>
              <a:rPr lang="ru-RU" altLang="ru-RU" sz="2000" i="1">
                <a:solidFill>
                  <a:srgbClr val="FFFF00"/>
                </a:solidFill>
              </a:rPr>
              <a:t> </a:t>
            </a:r>
            <a:r>
              <a:rPr lang="ru-RU" altLang="ru-RU" sz="2000">
                <a:solidFill>
                  <a:srgbClr val="FFFF00"/>
                </a:solidFill>
              </a:rPr>
              <a:t>= </a:t>
            </a:r>
            <a:r>
              <a:rPr lang="ru-RU" altLang="ru-RU" sz="2000" i="1">
                <a:solidFill>
                  <a:srgbClr val="FFFF00"/>
                </a:solidFill>
              </a:rPr>
              <a:t>183,3</a:t>
            </a:r>
            <a:r>
              <a:rPr lang="ru-RU" altLang="ru-RU" sz="2000" i="1">
                <a:solidFill>
                  <a:srgbClr val="FFFF00"/>
                </a:solidFill>
                <a:sym typeface="Symbol" panose="05050102010706020507" pitchFamily="18" charset="2"/>
              </a:rPr>
              <a:t></a:t>
            </a:r>
            <a:r>
              <a:rPr lang="ru-RU" altLang="ru-RU" sz="2000" i="1">
                <a:solidFill>
                  <a:srgbClr val="FFFF00"/>
                </a:solidFill>
              </a:rPr>
              <a:t>С;  </a:t>
            </a:r>
            <a:r>
              <a:rPr lang="ru-RU" altLang="ru-RU" sz="2000">
                <a:solidFill>
                  <a:srgbClr val="FFFF00"/>
                </a:solidFill>
              </a:rPr>
              <a:t>сплав Вуда = </a:t>
            </a:r>
            <a:r>
              <a:rPr lang="en-US" altLang="ru-RU" sz="2000">
                <a:solidFill>
                  <a:srgbClr val="FFFF00"/>
                </a:solidFill>
              </a:rPr>
              <a:t>Bi</a:t>
            </a:r>
            <a:r>
              <a:rPr lang="ru-RU" altLang="ru-RU" sz="2000">
                <a:solidFill>
                  <a:srgbClr val="FFFF00"/>
                </a:solidFill>
              </a:rPr>
              <a:t> - 50,0%, </a:t>
            </a:r>
            <a:r>
              <a:rPr lang="en-US" altLang="ru-RU" sz="2000">
                <a:solidFill>
                  <a:srgbClr val="FFFF00"/>
                </a:solidFill>
              </a:rPr>
              <a:t>Pb</a:t>
            </a:r>
            <a:r>
              <a:rPr lang="en-US" altLang="ru-RU" sz="2000" i="1">
                <a:solidFill>
                  <a:srgbClr val="FFFF00"/>
                </a:solidFill>
              </a:rPr>
              <a:t> </a:t>
            </a:r>
            <a:r>
              <a:rPr lang="ru-RU" altLang="ru-RU" sz="2000">
                <a:solidFill>
                  <a:srgbClr val="FFFF00"/>
                </a:solidFill>
              </a:rPr>
              <a:t>-25,0%, </a:t>
            </a:r>
            <a:r>
              <a:rPr lang="en-US" altLang="ru-RU" sz="2000">
                <a:solidFill>
                  <a:srgbClr val="FFFF00"/>
                </a:solidFill>
              </a:rPr>
              <a:t>Sn</a:t>
            </a:r>
            <a:r>
              <a:rPr lang="ru-RU" altLang="ru-RU" sz="2000">
                <a:solidFill>
                  <a:srgbClr val="FFFF00"/>
                </a:solidFill>
              </a:rPr>
              <a:t> - 12,5%, </a:t>
            </a:r>
            <a:r>
              <a:rPr lang="en-US" altLang="ru-RU" sz="2000" i="1">
                <a:solidFill>
                  <a:srgbClr val="FFFF00"/>
                </a:solidFill>
              </a:rPr>
              <a:t>Cd </a:t>
            </a:r>
            <a:r>
              <a:rPr lang="ru-RU" altLang="ru-RU" sz="2000">
                <a:solidFill>
                  <a:srgbClr val="FFFF00"/>
                </a:solidFill>
              </a:rPr>
              <a:t>- 12,5%, </a:t>
            </a:r>
            <a:r>
              <a:rPr lang="en-US" altLang="ru-RU" sz="2000" i="1">
                <a:solidFill>
                  <a:srgbClr val="FFFF00"/>
                </a:solidFill>
              </a:rPr>
              <a:t>T</a:t>
            </a:r>
            <a:r>
              <a:rPr lang="ru-RU" altLang="ru-RU" sz="2000" i="1" baseline="-25000">
                <a:solidFill>
                  <a:srgbClr val="FFFF00"/>
                </a:solidFill>
              </a:rPr>
              <a:t>пл</a:t>
            </a:r>
            <a:r>
              <a:rPr lang="ru-RU" altLang="ru-RU" sz="2000" i="1">
                <a:solidFill>
                  <a:srgbClr val="FFFF00"/>
                </a:solidFill>
              </a:rPr>
              <a:t> </a:t>
            </a:r>
            <a:r>
              <a:rPr lang="ru-RU" altLang="ru-RU" sz="2000">
                <a:solidFill>
                  <a:srgbClr val="FFFF00"/>
                </a:solidFill>
              </a:rPr>
              <a:t>= </a:t>
            </a:r>
            <a:r>
              <a:rPr lang="ru-RU" altLang="ru-RU" sz="2000" i="1">
                <a:solidFill>
                  <a:srgbClr val="FFFF00"/>
                </a:solidFill>
              </a:rPr>
              <a:t>68</a:t>
            </a:r>
            <a:r>
              <a:rPr lang="ru-RU" altLang="ru-RU" sz="2000" i="1">
                <a:solidFill>
                  <a:srgbClr val="FFFF00"/>
                </a:solidFill>
                <a:sym typeface="Symbol" panose="05050102010706020507" pitchFamily="18" charset="2"/>
              </a:rPr>
              <a:t></a:t>
            </a:r>
            <a:r>
              <a:rPr lang="ru-RU" altLang="ru-RU" sz="2000" i="1">
                <a:solidFill>
                  <a:srgbClr val="FFFF00"/>
                </a:solidFill>
              </a:rPr>
              <a:t>С; </a:t>
            </a:r>
            <a:r>
              <a:rPr lang="en-US" altLang="ru-RU" sz="2000">
                <a:solidFill>
                  <a:srgbClr val="FFFF00"/>
                </a:solidFill>
              </a:rPr>
              <a:t>Bi</a:t>
            </a:r>
            <a:r>
              <a:rPr lang="ru-RU" altLang="ru-RU" sz="2000">
                <a:solidFill>
                  <a:srgbClr val="FFFF00"/>
                </a:solidFill>
              </a:rPr>
              <a:t> - 49,4%, </a:t>
            </a:r>
            <a:r>
              <a:rPr lang="en-US" altLang="ru-RU" sz="2000">
                <a:solidFill>
                  <a:srgbClr val="FFFF00"/>
                </a:solidFill>
              </a:rPr>
              <a:t>Pb</a:t>
            </a:r>
            <a:r>
              <a:rPr lang="ru-RU" altLang="ru-RU" sz="2000">
                <a:solidFill>
                  <a:srgbClr val="FFFF00"/>
                </a:solidFill>
              </a:rPr>
              <a:t> - 18,0%, </a:t>
            </a:r>
            <a:r>
              <a:rPr lang="en-US" altLang="ru-RU" sz="2000">
                <a:solidFill>
                  <a:srgbClr val="FFFF00"/>
                </a:solidFill>
              </a:rPr>
              <a:t>Sn</a:t>
            </a:r>
            <a:r>
              <a:rPr lang="ru-RU" altLang="ru-RU" sz="2000">
                <a:solidFill>
                  <a:srgbClr val="FFFF00"/>
                </a:solidFill>
              </a:rPr>
              <a:t> -11,6%, </a:t>
            </a:r>
            <a:r>
              <a:rPr lang="en-US" altLang="ru-RU" sz="2000">
                <a:solidFill>
                  <a:srgbClr val="FFFF00"/>
                </a:solidFill>
              </a:rPr>
              <a:t>Zn</a:t>
            </a:r>
            <a:r>
              <a:rPr lang="ru-RU" altLang="ru-RU" sz="2000">
                <a:solidFill>
                  <a:srgbClr val="FFFF00"/>
                </a:solidFill>
              </a:rPr>
              <a:t> 21,0% </a:t>
            </a:r>
            <a:r>
              <a:rPr lang="en-US" altLang="ru-RU" sz="2000" i="1">
                <a:solidFill>
                  <a:srgbClr val="FFFF00"/>
                </a:solidFill>
              </a:rPr>
              <a:t>T</a:t>
            </a:r>
            <a:r>
              <a:rPr lang="ru-RU" altLang="ru-RU" sz="2000" i="1" baseline="-25000">
                <a:solidFill>
                  <a:srgbClr val="FFFF00"/>
                </a:solidFill>
              </a:rPr>
              <a:t>пл</a:t>
            </a:r>
            <a:r>
              <a:rPr lang="ru-RU" altLang="ru-RU" sz="2000" i="1">
                <a:solidFill>
                  <a:srgbClr val="FFFF00"/>
                </a:solidFill>
              </a:rPr>
              <a:t> </a:t>
            </a:r>
            <a:r>
              <a:rPr lang="ru-RU" altLang="ru-RU" sz="2000">
                <a:solidFill>
                  <a:srgbClr val="FFFF00"/>
                </a:solidFill>
              </a:rPr>
              <a:t>= </a:t>
            </a:r>
            <a:r>
              <a:rPr lang="ru-RU" altLang="ru-RU" sz="2000" i="1">
                <a:solidFill>
                  <a:srgbClr val="FFFF00"/>
                </a:solidFill>
              </a:rPr>
              <a:t>58</a:t>
            </a:r>
            <a:r>
              <a:rPr lang="ru-RU" altLang="ru-RU" sz="2000" i="1">
                <a:solidFill>
                  <a:srgbClr val="FFFF00"/>
                </a:solidFill>
                <a:sym typeface="Symbol" panose="05050102010706020507" pitchFamily="18" charset="2"/>
              </a:rPr>
              <a:t></a:t>
            </a:r>
            <a:r>
              <a:rPr lang="ru-RU" altLang="ru-RU" sz="2000" i="1">
                <a:solidFill>
                  <a:srgbClr val="FFFF00"/>
                </a:solidFill>
              </a:rPr>
              <a:t>С</a:t>
            </a:r>
            <a:r>
              <a:rPr lang="ru-RU" altLang="ru-RU" sz="2000">
                <a:solidFill>
                  <a:srgbClr val="FFFF00"/>
                </a:solidFill>
              </a:rPr>
              <a:t>)</a:t>
            </a:r>
            <a:r>
              <a:rPr lang="en-US" altLang="ru-RU" sz="2200"/>
              <a:t>}</a:t>
            </a:r>
            <a:r>
              <a:rPr lang="ru-RU" altLang="ru-RU" sz="2200" i="1"/>
              <a:t>; </a:t>
            </a:r>
          </a:p>
          <a:p>
            <a:pPr marL="0" indent="365125" eaLnBrk="1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200" b="1"/>
              <a:t>2) среднетемпературные </a:t>
            </a:r>
            <a:r>
              <a:rPr lang="ru-RU" altLang="ru-RU" sz="2200"/>
              <a:t>или</a:t>
            </a:r>
            <a:r>
              <a:rPr lang="ru-RU" altLang="ru-RU" sz="2200" b="1"/>
              <a:t> мягкие</a:t>
            </a:r>
            <a:r>
              <a:rPr lang="ru-RU" altLang="ru-RU" sz="2200"/>
              <a:t> (</a:t>
            </a:r>
            <a:r>
              <a:rPr lang="ru-RU" altLang="ru-RU" sz="2200" i="1"/>
              <a:t>150...200 &lt;Т</a:t>
            </a:r>
            <a:r>
              <a:rPr lang="ru-RU" altLang="ru-RU" sz="2200" i="1" baseline="-25000"/>
              <a:t>пл</a:t>
            </a:r>
            <a:r>
              <a:rPr lang="ru-RU" altLang="ru-RU" sz="2200" i="1"/>
              <a:t> &lt;350...400</a:t>
            </a:r>
            <a:r>
              <a:rPr lang="ru-RU" altLang="ru-RU" sz="2200" i="1">
                <a:sym typeface="Symbol" panose="05050102010706020507" pitchFamily="18" charset="2"/>
              </a:rPr>
              <a:t></a:t>
            </a:r>
            <a:r>
              <a:rPr lang="ru-RU" altLang="ru-RU" sz="2200" i="1"/>
              <a:t>С</a:t>
            </a:r>
            <a:r>
              <a:rPr lang="ru-RU" altLang="ru-RU" sz="2200"/>
              <a:t>)</a:t>
            </a:r>
            <a:r>
              <a:rPr lang="ru-RU" altLang="ru-RU" sz="2200" i="1"/>
              <a:t> </a:t>
            </a:r>
            <a:r>
              <a:rPr lang="ru-RU" altLang="ru-RU" sz="2200"/>
              <a:t>сплавы олова, свинца, сурьмы, цинка. </a:t>
            </a:r>
            <a:r>
              <a:rPr lang="en-US" altLang="ru-RU" sz="2200"/>
              <a:t>{</a:t>
            </a:r>
            <a:r>
              <a:rPr lang="ru-RU" altLang="ru-RU" sz="2000">
                <a:solidFill>
                  <a:srgbClr val="FFFF00"/>
                </a:solidFill>
              </a:rPr>
              <a:t>ПОС-90 (олово 90%, остальное свинец, Тпл = 222</a:t>
            </a:r>
            <a:r>
              <a:rPr lang="ru-RU" altLang="ru-RU" sz="2000">
                <a:solidFill>
                  <a:srgbClr val="FFFF00"/>
                </a:solidFill>
                <a:sym typeface="Symbol" panose="05050102010706020507" pitchFamily="18" charset="2"/>
              </a:rPr>
              <a:t></a:t>
            </a:r>
            <a:r>
              <a:rPr lang="ru-RU" altLang="ru-RU" sz="2000">
                <a:solidFill>
                  <a:srgbClr val="FFFF00"/>
                </a:solidFill>
              </a:rPr>
              <a:t>С) </a:t>
            </a:r>
            <a:r>
              <a:rPr lang="ru-RU" altLang="ru-RU" sz="2000">
                <a:solidFill>
                  <a:srgbClr val="FFFF00"/>
                </a:solidFill>
                <a:sym typeface="Symbol" panose="05050102010706020507" pitchFamily="18" charset="2"/>
              </a:rPr>
              <a:t></a:t>
            </a:r>
            <a:r>
              <a:rPr lang="ru-RU" altLang="ru-RU" sz="2000">
                <a:solidFill>
                  <a:srgbClr val="FFFF00"/>
                </a:solidFill>
              </a:rPr>
              <a:t> пайка посуды; ПОС-30 (Тпл =256</a:t>
            </a:r>
            <a:r>
              <a:rPr lang="ru-RU" altLang="ru-RU" sz="2000">
                <a:solidFill>
                  <a:srgbClr val="FFFF00"/>
                </a:solidFill>
                <a:sym typeface="Symbol" panose="05050102010706020507" pitchFamily="18" charset="2"/>
              </a:rPr>
              <a:t></a:t>
            </a:r>
            <a:r>
              <a:rPr lang="ru-RU" altLang="ru-RU" sz="2000">
                <a:solidFill>
                  <a:srgbClr val="FFFF00"/>
                </a:solidFill>
              </a:rPr>
              <a:t>С) </a:t>
            </a:r>
            <a:r>
              <a:rPr lang="ru-RU" altLang="ru-RU" sz="2000">
                <a:solidFill>
                  <a:srgbClr val="FFFF00"/>
                </a:solidFill>
                <a:sym typeface="Symbol" panose="05050102010706020507" pitchFamily="18" charset="2"/>
              </a:rPr>
              <a:t></a:t>
            </a:r>
            <a:r>
              <a:rPr lang="ru-RU" altLang="ru-RU" sz="2000">
                <a:solidFill>
                  <a:srgbClr val="FFFF00"/>
                </a:solidFill>
              </a:rPr>
              <a:t> третник </a:t>
            </a:r>
            <a:r>
              <a:rPr lang="ru-RU" altLang="ru-RU" sz="2000">
                <a:solidFill>
                  <a:srgbClr val="FFFF00"/>
                </a:solidFill>
                <a:sym typeface="Symbol" panose="05050102010706020507" pitchFamily="18" charset="2"/>
              </a:rPr>
              <a:t></a:t>
            </a:r>
            <a:r>
              <a:rPr lang="ru-RU" altLang="ru-RU" sz="2000">
                <a:solidFill>
                  <a:srgbClr val="FFFF00"/>
                </a:solidFill>
              </a:rPr>
              <a:t> пайка радиоаппаратуры</a:t>
            </a:r>
            <a:r>
              <a:rPr lang="ru-RU" altLang="ru-RU" sz="2200"/>
              <a:t> </a:t>
            </a:r>
            <a:r>
              <a:rPr lang="en-US" altLang="ru-RU" sz="2200"/>
              <a:t>}</a:t>
            </a:r>
            <a:r>
              <a:rPr lang="ru-RU" altLang="ru-RU" sz="2200"/>
              <a:t>; </a:t>
            </a:r>
          </a:p>
          <a:p>
            <a:pPr marL="0" indent="365125" eaLnBrk="1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200"/>
              <a:t>3) </a:t>
            </a:r>
            <a:r>
              <a:rPr lang="ru-RU" altLang="ru-RU" sz="2200" b="1"/>
              <a:t>высокотемпературные</a:t>
            </a:r>
            <a:r>
              <a:rPr lang="ru-RU" altLang="ru-RU" sz="2200"/>
              <a:t> или </a:t>
            </a:r>
            <a:r>
              <a:rPr lang="ru-RU" altLang="ru-RU" sz="2200" b="1"/>
              <a:t>твердые</a:t>
            </a:r>
            <a:r>
              <a:rPr lang="ru-RU" altLang="ru-RU" sz="2200"/>
              <a:t> </a:t>
            </a:r>
            <a:endParaRPr lang="ru-RU" altLang="ru-RU" sz="2200" i="1"/>
          </a:p>
          <a:p>
            <a:pPr marL="0" indent="365125" eaLnBrk="1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2200" i="1"/>
              <a:t>(350...400 &lt; Т</a:t>
            </a:r>
            <a:r>
              <a:rPr lang="ru-RU" altLang="ru-RU" sz="2200" i="1" baseline="-25000"/>
              <a:t>пл</a:t>
            </a:r>
            <a:r>
              <a:rPr lang="ru-RU" altLang="ru-RU" sz="2200" i="1"/>
              <a:t> &lt;850... 1000</a:t>
            </a:r>
            <a:r>
              <a:rPr lang="ru-RU" altLang="ru-RU" sz="2200" i="1">
                <a:sym typeface="Symbol" panose="05050102010706020507" pitchFamily="18" charset="2"/>
              </a:rPr>
              <a:t></a:t>
            </a:r>
            <a:r>
              <a:rPr lang="ru-RU" altLang="ru-RU" sz="2200" i="1"/>
              <a:t>С) </a:t>
            </a:r>
            <a:r>
              <a:rPr lang="ru-RU" altLang="ru-RU" sz="2200"/>
              <a:t>медь, цинк, серебро и их сплавы. </a:t>
            </a:r>
            <a:r>
              <a:rPr lang="en-US" altLang="ru-RU" sz="2200"/>
              <a:t>{</a:t>
            </a:r>
            <a:r>
              <a:rPr lang="ru-RU" altLang="ru-RU" sz="2000">
                <a:solidFill>
                  <a:srgbClr val="FFFF00"/>
                </a:solidFill>
              </a:rPr>
              <a:t>ПМЦ-48, (медь 48%, остальное цинк, Тпл = 865</a:t>
            </a:r>
            <a:r>
              <a:rPr lang="ru-RU" altLang="ru-RU" sz="2000">
                <a:solidFill>
                  <a:srgbClr val="FFFF00"/>
                </a:solidFill>
                <a:sym typeface="Symbol" panose="05050102010706020507" pitchFamily="18" charset="2"/>
              </a:rPr>
              <a:t></a:t>
            </a:r>
            <a:r>
              <a:rPr lang="ru-RU" altLang="ru-RU" sz="2000">
                <a:solidFill>
                  <a:srgbClr val="FFFF00"/>
                </a:solidFill>
              </a:rPr>
              <a:t>С) – пайка медных сплавов, имеющих Тпл </a:t>
            </a:r>
            <a:r>
              <a:rPr lang="ru-RU" altLang="ru-RU" sz="2000">
                <a:solidFill>
                  <a:srgbClr val="FFFF00"/>
                </a:solidFill>
                <a:sym typeface="Symbol" panose="05050102010706020507" pitchFamily="18" charset="2"/>
              </a:rPr>
              <a:t></a:t>
            </a:r>
            <a:r>
              <a:rPr lang="ru-RU" altLang="ru-RU" sz="2000">
                <a:solidFill>
                  <a:srgbClr val="FFFF00"/>
                </a:solidFill>
              </a:rPr>
              <a:t> 920</a:t>
            </a:r>
            <a:r>
              <a:rPr lang="ru-RU" altLang="ru-RU" sz="2000">
                <a:solidFill>
                  <a:srgbClr val="FFFF00"/>
                </a:solidFill>
                <a:sym typeface="Symbol" panose="05050102010706020507" pitchFamily="18" charset="2"/>
              </a:rPr>
              <a:t></a:t>
            </a:r>
            <a:r>
              <a:rPr lang="ru-RU" altLang="ru-RU" sz="2000">
                <a:solidFill>
                  <a:srgbClr val="FFFF00"/>
                </a:solidFill>
              </a:rPr>
              <a:t>С; ПСр-72 (серебро 72%, остальное медь, Тпл = 779</a:t>
            </a:r>
            <a:r>
              <a:rPr lang="ru-RU" altLang="ru-RU" sz="2000">
                <a:solidFill>
                  <a:srgbClr val="FFFF00"/>
                </a:solidFill>
                <a:sym typeface="Symbol" panose="05050102010706020507" pitchFamily="18" charset="2"/>
              </a:rPr>
              <a:t></a:t>
            </a:r>
            <a:r>
              <a:rPr lang="ru-RU" altLang="ru-RU" sz="2000">
                <a:solidFill>
                  <a:srgbClr val="FFFF00"/>
                </a:solidFill>
              </a:rPr>
              <a:t>С) – пайка чёрных и цветных металлов, имеющих Тпл </a:t>
            </a:r>
            <a:r>
              <a:rPr lang="ru-RU" altLang="ru-RU" sz="2000">
                <a:solidFill>
                  <a:srgbClr val="FFFF00"/>
                </a:solidFill>
                <a:sym typeface="Symbol" panose="05050102010706020507" pitchFamily="18" charset="2"/>
              </a:rPr>
              <a:t></a:t>
            </a:r>
            <a:r>
              <a:rPr lang="ru-RU" altLang="ru-RU" sz="2000">
                <a:solidFill>
                  <a:srgbClr val="FFFF00"/>
                </a:solidFill>
              </a:rPr>
              <a:t> 800</a:t>
            </a:r>
            <a:r>
              <a:rPr lang="ru-RU" altLang="ru-RU" sz="2000">
                <a:solidFill>
                  <a:srgbClr val="FFFF00"/>
                </a:solidFill>
                <a:sym typeface="Symbol" panose="05050102010706020507" pitchFamily="18" charset="2"/>
              </a:rPr>
              <a:t></a:t>
            </a:r>
            <a:r>
              <a:rPr lang="ru-RU" altLang="ru-RU" sz="2000">
                <a:solidFill>
                  <a:srgbClr val="FFFF00"/>
                </a:solidFill>
              </a:rPr>
              <a:t>С; ПСр-40 (серебро 40%, медь </a:t>
            </a:r>
            <a:r>
              <a:rPr lang="ru-RU" altLang="ru-RU" sz="2000">
                <a:solidFill>
                  <a:srgbClr val="FFFF00"/>
                </a:solidFill>
                <a:sym typeface="Symbol" panose="05050102010706020507" pitchFamily="18" charset="2"/>
              </a:rPr>
              <a:t></a:t>
            </a:r>
            <a:r>
              <a:rPr lang="ru-RU" altLang="ru-RU" sz="2000">
                <a:solidFill>
                  <a:srgbClr val="FFFF00"/>
                </a:solidFill>
              </a:rPr>
              <a:t> 16,7%, цинк </a:t>
            </a:r>
            <a:r>
              <a:rPr lang="ru-RU" altLang="ru-RU" sz="2000">
                <a:solidFill>
                  <a:srgbClr val="FFFF00"/>
                </a:solidFill>
                <a:sym typeface="Symbol" panose="05050102010706020507" pitchFamily="18" charset="2"/>
              </a:rPr>
              <a:t></a:t>
            </a:r>
            <a:r>
              <a:rPr lang="ru-RU" altLang="ru-RU" sz="2000">
                <a:solidFill>
                  <a:srgbClr val="FFFF00"/>
                </a:solidFill>
              </a:rPr>
              <a:t> 17,0%, кадмий </a:t>
            </a:r>
            <a:r>
              <a:rPr lang="ru-RU" altLang="ru-RU" sz="2000">
                <a:solidFill>
                  <a:srgbClr val="FFFF00"/>
                </a:solidFill>
                <a:sym typeface="Symbol" panose="05050102010706020507" pitchFamily="18" charset="2"/>
              </a:rPr>
              <a:t></a:t>
            </a:r>
            <a:r>
              <a:rPr lang="ru-RU" altLang="ru-RU" sz="2000">
                <a:solidFill>
                  <a:srgbClr val="FFFF00"/>
                </a:solidFill>
              </a:rPr>
              <a:t> 26,0%, никель </a:t>
            </a:r>
            <a:r>
              <a:rPr lang="ru-RU" altLang="ru-RU" sz="2000">
                <a:solidFill>
                  <a:srgbClr val="FFFF00"/>
                </a:solidFill>
                <a:sym typeface="Symbol" panose="05050102010706020507" pitchFamily="18" charset="2"/>
              </a:rPr>
              <a:t></a:t>
            </a:r>
            <a:r>
              <a:rPr lang="ru-RU" altLang="ru-RU" sz="2000">
                <a:solidFill>
                  <a:srgbClr val="FFFF00"/>
                </a:solidFill>
              </a:rPr>
              <a:t> 0,3% Тпл = 605</a:t>
            </a:r>
            <a:r>
              <a:rPr lang="ru-RU" altLang="ru-RU" sz="2000">
                <a:solidFill>
                  <a:srgbClr val="FFFF00"/>
                </a:solidFill>
                <a:sym typeface="Symbol" panose="05050102010706020507" pitchFamily="18" charset="2"/>
              </a:rPr>
              <a:t></a:t>
            </a:r>
            <a:r>
              <a:rPr lang="ru-RU" altLang="ru-RU" sz="2000">
                <a:solidFill>
                  <a:srgbClr val="FFFF00"/>
                </a:solidFill>
              </a:rPr>
              <a:t>С) - пайка чёрных и цветных металлов, имеющих Тпл </a:t>
            </a:r>
            <a:r>
              <a:rPr lang="ru-RU" altLang="ru-RU" sz="2000">
                <a:solidFill>
                  <a:srgbClr val="FFFF00"/>
                </a:solidFill>
                <a:sym typeface="Symbol" panose="05050102010706020507" pitchFamily="18" charset="2"/>
              </a:rPr>
              <a:t></a:t>
            </a:r>
            <a:r>
              <a:rPr lang="ru-RU" altLang="ru-RU" sz="2000">
                <a:solidFill>
                  <a:srgbClr val="FFFF00"/>
                </a:solidFill>
              </a:rPr>
              <a:t> 650</a:t>
            </a:r>
            <a:r>
              <a:rPr lang="ru-RU" altLang="ru-RU" sz="2000">
                <a:solidFill>
                  <a:srgbClr val="FFFF00"/>
                </a:solidFill>
                <a:sym typeface="Symbol" panose="05050102010706020507" pitchFamily="18" charset="2"/>
              </a:rPr>
              <a:t></a:t>
            </a:r>
            <a:r>
              <a:rPr lang="ru-RU" altLang="ru-RU" sz="2000">
                <a:solidFill>
                  <a:srgbClr val="FFFF00"/>
                </a:solidFill>
              </a:rPr>
              <a:t>С</a:t>
            </a:r>
            <a:r>
              <a:rPr lang="en-US" altLang="ru-RU" sz="2200"/>
              <a:t>}</a:t>
            </a:r>
            <a:r>
              <a:rPr lang="ru-RU" altLang="ru-RU" sz="2200" i="1"/>
              <a:t>.</a:t>
            </a:r>
            <a:r>
              <a:rPr lang="ru-RU" altLang="ru-RU" sz="2200"/>
              <a:t>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68413"/>
            <a:ext cx="9144000" cy="4497387"/>
          </a:xfrm>
        </p:spPr>
        <p:txBody>
          <a:bodyPr/>
          <a:lstStyle/>
          <a:p>
            <a:pPr marL="0" indent="365125" eaLnBrk="1" hangingPunct="1">
              <a:lnSpc>
                <a:spcPct val="81000"/>
              </a:lnSpc>
              <a:buFont typeface="Arial" panose="020B0604020202020204" pitchFamily="34" charset="0"/>
              <a:buNone/>
            </a:pPr>
            <a:r>
              <a:rPr lang="ru-RU" altLang="ru-RU" sz="2800" b="1"/>
              <a:t>Флюсы </a:t>
            </a:r>
            <a:r>
              <a:rPr lang="ru-RU" altLang="ru-RU" sz="2800"/>
              <a:t>при пайке предназначены для защиты металла от окисления и удаления окисной пленки. </a:t>
            </a:r>
          </a:p>
          <a:p>
            <a:pPr marL="0" indent="365125" eaLnBrk="1" hangingPunct="1">
              <a:lnSpc>
                <a:spcPct val="81000"/>
              </a:lnSpc>
              <a:buFont typeface="Arial" panose="020B0604020202020204" pitchFamily="34" charset="0"/>
              <a:buNone/>
            </a:pPr>
            <a:r>
              <a:rPr lang="ru-RU" altLang="ru-RU" sz="2800" b="1"/>
              <a:t>Флюсы </a:t>
            </a:r>
            <a:r>
              <a:rPr lang="ru-RU" altLang="ru-RU" sz="2800"/>
              <a:t>бывают </a:t>
            </a:r>
            <a:r>
              <a:rPr lang="ru-RU" altLang="ru-RU" sz="2800" b="1"/>
              <a:t>твердые</a:t>
            </a:r>
            <a:r>
              <a:rPr lang="ru-RU" altLang="ru-RU" sz="2800"/>
              <a:t>, </a:t>
            </a:r>
            <a:r>
              <a:rPr lang="ru-RU" altLang="ru-RU" sz="2800" b="1"/>
              <a:t>жидкие</a:t>
            </a:r>
            <a:r>
              <a:rPr lang="ru-RU" altLang="ru-RU" sz="2800"/>
              <a:t> и </a:t>
            </a:r>
            <a:r>
              <a:rPr lang="ru-RU" altLang="ru-RU" sz="2800" b="1"/>
              <a:t>газообразные</a:t>
            </a:r>
            <a:r>
              <a:rPr lang="ru-RU" altLang="ru-RU" sz="2800"/>
              <a:t>. </a:t>
            </a:r>
          </a:p>
          <a:p>
            <a:pPr marL="0" indent="365125" eaLnBrk="1" hangingPunct="1">
              <a:lnSpc>
                <a:spcPct val="81000"/>
              </a:lnSpc>
              <a:buFont typeface="Arial" panose="020B0604020202020204" pitchFamily="34" charset="0"/>
              <a:buNone/>
            </a:pPr>
            <a:r>
              <a:rPr lang="ru-RU" altLang="ru-RU" sz="2800"/>
              <a:t>Наиболее известные из них: для мягких припоев - канифоль, нашатырь (хлористый аммоний), раствор хлористого цинка; для твердых припоев - бура (натрий борнокислый), борная кислота, хлористые и фтористые соли металлов.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82550"/>
            <a:ext cx="8539163" cy="466725"/>
          </a:xfrm>
        </p:spPr>
        <p:txBody>
          <a:bodyPr/>
          <a:lstStyle/>
          <a:p>
            <a:pPr algn="l" eaLnBrk="1" hangingPunct="1"/>
            <a:r>
              <a:rPr lang="ru-RU" altLang="ru-RU" sz="2400"/>
              <a:t>Клеевые соединения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28625"/>
            <a:ext cx="9144000" cy="6237288"/>
          </a:xfrm>
        </p:spPr>
        <p:txBody>
          <a:bodyPr/>
          <a:lstStyle/>
          <a:p>
            <a:pPr marL="0" indent="365125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 b="1"/>
              <a:t>Определение</a:t>
            </a:r>
          </a:p>
          <a:p>
            <a:pPr marL="0" indent="365125" algn="just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 b="1" i="1"/>
              <a:t>Клеевые соединения </a:t>
            </a:r>
            <a:r>
              <a:rPr lang="ru-RU" altLang="ru-RU" sz="2000" b="1" i="1">
                <a:sym typeface="Symbol" panose="05050102010706020507" pitchFamily="18" charset="2"/>
              </a:rPr>
              <a:t></a:t>
            </a:r>
            <a:r>
              <a:rPr lang="ru-RU" altLang="ru-RU" sz="2000" i="1"/>
              <a:t> соединения, образованные под действием адгезионных сил, возникающих при затвердевании или полимеризации клеевого слоя, наносимого на соединяемые поверхности</a:t>
            </a:r>
            <a:r>
              <a:rPr lang="ru-RU" altLang="ru-RU" sz="2000"/>
              <a:t>. </a:t>
            </a:r>
          </a:p>
          <a:p>
            <a:pPr marL="0" indent="365125" algn="just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/>
              <a:t>К</a:t>
            </a:r>
            <a:r>
              <a:rPr lang="ru-RU" altLang="ru-RU" sz="2000" b="1"/>
              <a:t>леи не являются металлами</a:t>
            </a:r>
            <a:r>
              <a:rPr lang="ru-RU" altLang="ru-RU" sz="2000"/>
              <a:t>. </a:t>
            </a:r>
          </a:p>
          <a:p>
            <a:pPr marL="0" indent="365125" algn="just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 b="1"/>
              <a:t>Конструкционные</a:t>
            </a:r>
            <a:r>
              <a:rPr lang="ru-RU" altLang="ru-RU" sz="2000"/>
              <a:t> </a:t>
            </a:r>
            <a:r>
              <a:rPr lang="ru-RU" altLang="ru-RU" sz="2000" b="1"/>
              <a:t>клеи, </a:t>
            </a:r>
            <a:r>
              <a:rPr lang="ru-RU" altLang="ru-RU" sz="2000"/>
              <a:t>склейка которыми</a:t>
            </a:r>
            <a:r>
              <a:rPr lang="ru-RU" altLang="ru-RU" sz="2000" b="1"/>
              <a:t> </a:t>
            </a:r>
            <a:r>
              <a:rPr lang="ru-RU" altLang="ru-RU" sz="2000"/>
              <a:t>способна выдерживать после затвердевания клея нагрузку на отрыв и сдвиг (клеи БФ, эпоксидные, циакрин и др.). </a:t>
            </a:r>
          </a:p>
          <a:p>
            <a:pPr marL="0" indent="365125" algn="just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 b="1"/>
              <a:t>Неконструкционные клеи</a:t>
            </a:r>
            <a:r>
              <a:rPr lang="ru-RU" altLang="ru-RU" sz="2000"/>
              <a:t> </a:t>
            </a:r>
            <a:r>
              <a:rPr lang="ru-RU" altLang="ru-RU" sz="2000">
                <a:sym typeface="Symbol" panose="05050102010706020507" pitchFamily="18" charset="2"/>
              </a:rPr>
              <a:t></a:t>
            </a:r>
            <a:r>
              <a:rPr lang="ru-RU" altLang="ru-RU" sz="2000"/>
              <a:t> соединения с применением которых не способны длительное время выдерживать нагрузки (клей 88Н, иногда резиновый и др.). </a:t>
            </a:r>
          </a:p>
          <a:p>
            <a:pPr marL="0" indent="365125" algn="just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/>
              <a:t>Большинство клеев требует выдержки клеевого соединения под нагрузкой до образования схватывания и последующей досушки в свободном состоянии. Некоторые клеи требуют нагрева для выпаривания растворителя и последующей полимеризации. </a:t>
            </a:r>
          </a:p>
          <a:p>
            <a:pPr marL="0" indent="365125" algn="just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/>
              <a:t>Клеевые соединения часто применяют в качестве контровочных для резьбовых соединений. Как правило, клеевые соединения лучше работают на сдвиг, чем на отрыв.</a:t>
            </a:r>
          </a:p>
          <a:p>
            <a:pPr marL="0" indent="365125" algn="just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/>
              <a:t>Расчет паянных и клеевых соединений ведется на сдвиг или на отрыв - в зависимости от их конструкции.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pPr eaLnBrk="1" hangingPunct="1">
              <a:lnSpc>
                <a:spcPct val="6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ru-RU" sz="4000" b="1"/>
              <a:t>Классификация соединений</a:t>
            </a:r>
            <a:r>
              <a:rPr lang="en-GB" altLang="ru-RU" sz="4000"/>
              <a:t>:</a:t>
            </a:r>
            <a:br>
              <a:rPr lang="en-GB" altLang="ru-RU" sz="4000"/>
            </a:br>
            <a:endParaRPr lang="en-GB" altLang="ru-RU" sz="400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01625" y="1600200"/>
            <a:ext cx="8540750" cy="4498975"/>
          </a:xfrm>
        </p:spPr>
        <p:txBody>
          <a:bodyPr/>
          <a:lstStyle/>
          <a:p>
            <a:pPr marL="0" indent="365125" algn="just" eaLnBrk="1" hangingPunct="1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ru-RU" sz="2400"/>
              <a:t>по возможности </a:t>
            </a:r>
            <a:r>
              <a:rPr lang="en-GB" altLang="ru-RU" sz="2400" b="1" i="1"/>
              <a:t>разборки</a:t>
            </a:r>
            <a:r>
              <a:rPr lang="en-GB" altLang="ru-RU" sz="2400" i="1"/>
              <a:t> без разрушения</a:t>
            </a:r>
            <a:r>
              <a:rPr lang="en-GB" altLang="ru-RU" sz="2400"/>
              <a:t> соединяемых деталей – </a:t>
            </a:r>
            <a:r>
              <a:rPr lang="en-GB" altLang="ru-RU" sz="2400" i="1"/>
              <a:t>разъёмные и неразъёмные</a:t>
            </a:r>
            <a:r>
              <a:rPr lang="en-GB" altLang="ru-RU" sz="2400"/>
              <a:t> соединения;</a:t>
            </a:r>
          </a:p>
          <a:p>
            <a:pPr marL="0" indent="365125" algn="just" eaLnBrk="1" hangingPunct="1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ru-RU" sz="2400"/>
              <a:t>по возможности относительного </a:t>
            </a:r>
            <a:r>
              <a:rPr lang="en-GB" altLang="ru-RU" sz="2400" i="1"/>
              <a:t>взаимного </a:t>
            </a:r>
            <a:r>
              <a:rPr lang="en-GB" altLang="ru-RU" sz="2400" b="1" i="1"/>
              <a:t>перемещения</a:t>
            </a:r>
            <a:r>
              <a:rPr lang="en-GB" altLang="ru-RU" sz="2400"/>
              <a:t> соединяемых деталей – </a:t>
            </a:r>
            <a:r>
              <a:rPr lang="en-GB" altLang="ru-RU" sz="2400" i="1"/>
              <a:t>подвижные и неподвижные</a:t>
            </a:r>
            <a:r>
              <a:rPr lang="en-GB" altLang="ru-RU" sz="2400"/>
              <a:t> соединения;</a:t>
            </a:r>
          </a:p>
          <a:p>
            <a:pPr marL="0" indent="365125" algn="just" eaLnBrk="1" hangingPunct="1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ru-RU" sz="2400"/>
              <a:t>по </a:t>
            </a:r>
            <a:r>
              <a:rPr lang="en-GB" altLang="ru-RU" sz="2400" b="1" i="1"/>
              <a:t>форме</a:t>
            </a:r>
            <a:r>
              <a:rPr lang="en-GB" altLang="ru-RU" sz="2400"/>
              <a:t> сопрягаемых (контактных) </a:t>
            </a:r>
            <a:r>
              <a:rPr lang="en-GB" altLang="ru-RU" sz="2400" i="1"/>
              <a:t>поверхностей</a:t>
            </a:r>
            <a:r>
              <a:rPr lang="en-GB" altLang="ru-RU" sz="2400"/>
              <a:t> – </a:t>
            </a:r>
            <a:r>
              <a:rPr lang="en-GB" altLang="ru-RU" sz="2400" i="1"/>
              <a:t>плоское, цилиндрическое, коническое, сферическое, винтовое, профильное</a:t>
            </a:r>
            <a:r>
              <a:rPr lang="en-GB" altLang="ru-RU" sz="2400"/>
              <a:t> соединения;</a:t>
            </a:r>
          </a:p>
          <a:p>
            <a:pPr marL="0" indent="365125" algn="just" eaLnBrk="1" hangingPunct="1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ru-RU" sz="2400"/>
              <a:t>по технологическому </a:t>
            </a:r>
            <a:r>
              <a:rPr lang="en-GB" altLang="ru-RU" sz="2400" b="1" i="1"/>
              <a:t>методу образования</a:t>
            </a:r>
            <a:r>
              <a:rPr lang="en-GB" altLang="ru-RU" sz="2400"/>
              <a:t> – </a:t>
            </a:r>
            <a:r>
              <a:rPr lang="en-GB" altLang="ru-RU" sz="2400" i="1"/>
              <a:t>сварное, паяное, клеёное (клеевое), клёпаное, прессовое, резьбовое, шпоночное, шлицевое, штифтовое, клиновое, профильное</a:t>
            </a:r>
            <a:r>
              <a:rPr lang="en-GB" altLang="ru-RU" sz="2400"/>
              <a:t> соединения.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pPr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ru-RU" b="1"/>
              <a:t>Заклёпочные соединения.</a:t>
            </a:r>
            <a:r>
              <a:rPr lang="en-GB" altLang="ru-RU"/>
              <a:t> 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9144000" cy="4498975"/>
          </a:xfrm>
        </p:spPr>
        <p:txBody>
          <a:bodyPr/>
          <a:lstStyle/>
          <a:p>
            <a:pPr marL="0" indent="365125" eaLnBrk="1" hangingPunct="1">
              <a:lnSpc>
                <a:spcPct val="100000"/>
              </a:lnSpc>
              <a:spcBef>
                <a:spcPts val="225"/>
              </a:spcBef>
              <a:buFont typeface="Arial" panose="020B0604020202020204" pitchFamily="34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altLang="ru-RU" sz="3600" b="1"/>
              <a:t>Определение</a:t>
            </a:r>
            <a:r>
              <a:rPr lang="en-GB" altLang="ru-RU"/>
              <a:t>:</a:t>
            </a:r>
          </a:p>
          <a:p>
            <a:pPr marL="0" indent="365125" algn="just" eaLnBrk="1" hangingPunct="1">
              <a:lnSpc>
                <a:spcPct val="100000"/>
              </a:lnSpc>
              <a:spcBef>
                <a:spcPts val="225"/>
              </a:spcBef>
              <a:buFont typeface="Arial" panose="020B0604020202020204" pitchFamily="34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altLang="ru-RU" b="1" i="1"/>
              <a:t>Заклёпочное (клёпаное)</a:t>
            </a:r>
            <a:r>
              <a:rPr lang="en-GB" altLang="ru-RU" i="1"/>
              <a:t> соединение - неразъёмное неподвижное соединение, образованное с применением специальных закладных деталей </a:t>
            </a:r>
            <a:r>
              <a:rPr lang="en-GB" altLang="ru-RU" b="1" i="1"/>
              <a:t>заклёпок</a:t>
            </a:r>
            <a:r>
              <a:rPr lang="en-GB" altLang="ru-RU" i="1"/>
              <a:t>, выполненных из высокопластичного материала</a:t>
            </a:r>
            <a:r>
              <a:rPr lang="en-GB" altLang="ru-RU"/>
              <a:t>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3933825"/>
            <a:ext cx="8591550" cy="2735263"/>
          </a:xfrm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ru-RU" sz="2400" b="1"/>
              <a:t>Рис. 12.1. Заклёпочное соединение:</a:t>
            </a:r>
            <a:br>
              <a:rPr lang="en-GB" altLang="ru-RU" sz="2000" b="1"/>
            </a:br>
            <a:r>
              <a:rPr lang="en-GB" altLang="ru-RU" sz="2000" b="1" i="1"/>
              <a:t>а</a:t>
            </a:r>
            <a:r>
              <a:rPr lang="en-GB" altLang="ru-RU" sz="2000"/>
              <a:t> – в процессе сборки; </a:t>
            </a:r>
            <a:r>
              <a:rPr lang="en-GB" altLang="ru-RU" sz="2000" b="1" i="1"/>
              <a:t>б</a:t>
            </a:r>
            <a:r>
              <a:rPr lang="en-GB" altLang="ru-RU" sz="2000"/>
              <a:t> – в собранном виде</a:t>
            </a:r>
            <a:endParaRPr lang="ru-RU" altLang="ru-RU" sz="2000"/>
          </a:p>
          <a:p>
            <a:pPr marL="0" indent="0" algn="just" eaLnBrk="1" hangingPunct="1">
              <a:lnSpc>
                <a:spcPct val="100000"/>
              </a:lnSpc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000"/>
              <a:t>1, 2 – соединяемые детали;</a:t>
            </a:r>
          </a:p>
          <a:p>
            <a:pPr marL="0" indent="0" algn="just" eaLnBrk="1" hangingPunct="1">
              <a:lnSpc>
                <a:spcPct val="100000"/>
              </a:lnSpc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000"/>
              <a:t>3 – заклёпка;</a:t>
            </a:r>
          </a:p>
          <a:p>
            <a:pPr marL="0" indent="0" algn="just" eaLnBrk="1" hangingPunct="1">
              <a:lnSpc>
                <a:spcPct val="100000"/>
              </a:lnSpc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000"/>
              <a:t>4 – тело заклёпки;</a:t>
            </a:r>
          </a:p>
          <a:p>
            <a:pPr marL="0" indent="0" algn="just" eaLnBrk="1" hangingPunct="1">
              <a:lnSpc>
                <a:spcPct val="100000"/>
              </a:lnSpc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000"/>
              <a:t>5 – закладная головка;</a:t>
            </a:r>
          </a:p>
          <a:p>
            <a:pPr marL="0" indent="0" algn="just" eaLnBrk="1" hangingPunct="1">
              <a:lnSpc>
                <a:spcPct val="100000"/>
              </a:lnSpc>
              <a:spcBef>
                <a:spcPts val="7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000"/>
              <a:t>6 -- замыкающая головка.</a:t>
            </a:r>
            <a:endParaRPr lang="en-GB" altLang="ru-RU" sz="2000"/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0"/>
            <a:ext cx="6289675" cy="385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196975"/>
            <a:ext cx="8540750" cy="1143000"/>
          </a:xfrm>
        </p:spPr>
        <p:txBody>
          <a:bodyPr/>
          <a:lstStyle/>
          <a:p>
            <a:pPr algn="l"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ru-RU" sz="3600"/>
              <a:t>Определение: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01625" y="2781300"/>
            <a:ext cx="8540750" cy="3317875"/>
          </a:xfrm>
        </p:spPr>
        <p:txBody>
          <a:bodyPr/>
          <a:lstStyle/>
          <a:p>
            <a:pPr marL="0" indent="34925" algn="just" eaLnBrk="1" hangingPunct="1">
              <a:lnSpc>
                <a:spcPct val="100000"/>
              </a:lnSpc>
              <a:buFont typeface="Arial" panose="020B0604020202020204" pitchFamily="34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ru-RU" altLang="ru-RU" b="1" i="1"/>
              <a:t>З</a:t>
            </a:r>
            <a:r>
              <a:rPr lang="en-GB" altLang="ru-RU" b="1" i="1"/>
              <a:t>аклёпочны</a:t>
            </a:r>
            <a:r>
              <a:rPr lang="ru-RU" altLang="ru-RU" b="1" i="1"/>
              <a:t>й</a:t>
            </a:r>
            <a:r>
              <a:rPr lang="en-GB" altLang="ru-RU" b="1" i="1"/>
              <a:t> шов</a:t>
            </a:r>
            <a:r>
              <a:rPr lang="ru-RU" altLang="ru-RU" b="1" i="1"/>
              <a:t> </a:t>
            </a:r>
            <a:r>
              <a:rPr lang="ru-RU" altLang="ru-RU" b="1" i="1">
                <a:sym typeface="Symbol" panose="05050102010706020507" pitchFamily="18" charset="2"/>
              </a:rPr>
              <a:t> </a:t>
            </a:r>
            <a:r>
              <a:rPr lang="ru-RU" altLang="ru-RU" i="1"/>
              <a:t>р</a:t>
            </a:r>
            <a:r>
              <a:rPr lang="en-GB" altLang="ru-RU" i="1"/>
              <a:t>яд заклёпок, соединяющих кромки двух или нескольких деталей</a:t>
            </a:r>
            <a:r>
              <a:rPr lang="en-GB" altLang="ru-RU"/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42938"/>
            <a:ext cx="9144000" cy="5456237"/>
          </a:xfrm>
        </p:spPr>
        <p:txBody>
          <a:bodyPr/>
          <a:lstStyle/>
          <a:p>
            <a:pPr marL="0" indent="266700" algn="just" eaLnBrk="1" hangingPunct="1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ru-RU" altLang="ru-RU" sz="2000"/>
              <a:t>1) </a:t>
            </a:r>
            <a:r>
              <a:rPr lang="en-GB" altLang="ru-RU" sz="2000"/>
              <a:t>по функциональному назначению</a:t>
            </a:r>
            <a:r>
              <a:rPr lang="ru-RU" altLang="ru-RU" sz="2000"/>
              <a:t> </a:t>
            </a:r>
            <a:r>
              <a:rPr lang="en-GB" altLang="ru-RU" sz="2000"/>
              <a:t>–  </a:t>
            </a:r>
            <a:endParaRPr lang="ru-RU" altLang="ru-RU" sz="2000"/>
          </a:p>
          <a:p>
            <a:pPr marL="0" indent="266700" algn="just" eaLnBrk="1" hangingPunct="1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altLang="ru-RU" sz="2000" b="1" i="1"/>
              <a:t>прочные</a:t>
            </a:r>
            <a:r>
              <a:rPr lang="en-GB" altLang="ru-RU" sz="2000"/>
              <a:t>, предназначенные только для передачи нагрузки; </a:t>
            </a:r>
            <a:endParaRPr lang="ru-RU" altLang="ru-RU" sz="2000"/>
          </a:p>
          <a:p>
            <a:pPr marL="0" indent="266700" algn="just" eaLnBrk="1" hangingPunct="1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ru-RU" altLang="ru-RU" sz="2000" b="1" i="1">
                <a:sym typeface="Symbol" panose="05050102010706020507" pitchFamily="18" charset="2"/>
              </a:rPr>
              <a:t> </a:t>
            </a:r>
            <a:r>
              <a:rPr lang="en-GB" altLang="ru-RU" sz="2000" b="1" i="1"/>
              <a:t>плотные</a:t>
            </a:r>
            <a:r>
              <a:rPr lang="en-GB" altLang="ru-RU" sz="2000"/>
              <a:t>, обеспечивающие герметичное разделение сред, и </a:t>
            </a:r>
            <a:endParaRPr lang="ru-RU" altLang="ru-RU" sz="2000"/>
          </a:p>
          <a:p>
            <a:pPr marL="0" indent="266700" algn="just" eaLnBrk="1" hangingPunct="1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altLang="ru-RU" sz="2000" b="1" i="1"/>
              <a:t>прочно-плотные</a:t>
            </a:r>
            <a:r>
              <a:rPr lang="en-GB" altLang="ru-RU" sz="2000"/>
              <a:t>, способные выполнять обе названные функции;</a:t>
            </a:r>
          </a:p>
          <a:p>
            <a:pPr marL="0" indent="266700" algn="just" eaLnBrk="1" hangingPunct="1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ru-RU" altLang="ru-RU" sz="2000"/>
              <a:t>2) </a:t>
            </a:r>
            <a:r>
              <a:rPr lang="en-GB" altLang="ru-RU" sz="2000"/>
              <a:t>по конструктивным признакам шва – </a:t>
            </a:r>
            <a:endParaRPr lang="ru-RU" altLang="ru-RU" sz="2000"/>
          </a:p>
          <a:p>
            <a:pPr marL="0" indent="266700" algn="just" eaLnBrk="1" hangingPunct="1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altLang="ru-RU" sz="2000" b="1" i="1"/>
              <a:t>нахлёсточное</a:t>
            </a:r>
            <a:r>
              <a:rPr lang="en-GB" altLang="ru-RU" sz="2000"/>
              <a:t> соединение (рис. 12.2, а); </a:t>
            </a:r>
            <a:endParaRPr lang="ru-RU" altLang="ru-RU" sz="2000"/>
          </a:p>
          <a:p>
            <a:pPr marL="0" indent="266700" algn="just" eaLnBrk="1" hangingPunct="1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altLang="ru-RU" sz="2000" b="1" i="1"/>
              <a:t>стыковое</a:t>
            </a:r>
            <a:r>
              <a:rPr lang="en-GB" altLang="ru-RU" sz="2000"/>
              <a:t> соединение, которое в свою очередь может быть выполнено </a:t>
            </a:r>
            <a:endParaRPr lang="ru-RU" altLang="ru-RU" sz="2000"/>
          </a:p>
          <a:p>
            <a:pPr marL="0" indent="266700" algn="just" eaLnBrk="1" hangingPunct="1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altLang="ru-RU" sz="2000" b="1" i="1"/>
              <a:t>с одной</a:t>
            </a:r>
            <a:r>
              <a:rPr lang="en-GB" altLang="ru-RU" sz="2000"/>
              <a:t> (рис. 12.2, б) либо </a:t>
            </a:r>
            <a:endParaRPr lang="ru-RU" altLang="ru-RU" sz="2000"/>
          </a:p>
          <a:p>
            <a:pPr marL="0" indent="266700" algn="just" eaLnBrk="1" hangingPunct="1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altLang="ru-RU" sz="2000" b="1" i="1"/>
              <a:t>с двумя</a:t>
            </a:r>
            <a:r>
              <a:rPr lang="en-GB" altLang="ru-RU" sz="2000"/>
              <a:t> (рис. 12.2, в) накладками;</a:t>
            </a:r>
          </a:p>
          <a:p>
            <a:pPr marL="0" indent="266700" algn="just" eaLnBrk="1" hangingPunct="1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ru-RU" altLang="ru-RU" sz="2000"/>
              <a:t>3) </a:t>
            </a:r>
            <a:r>
              <a:rPr lang="en-GB" altLang="ru-RU" sz="2000"/>
              <a:t>по числу поверхностей среза, приходящихся на одну заклёпку</a:t>
            </a:r>
            <a:r>
              <a:rPr lang="ru-RU" altLang="ru-RU" sz="2000"/>
              <a:t>,</a:t>
            </a:r>
            <a:r>
              <a:rPr lang="en-GB" altLang="ru-RU" sz="2000"/>
              <a:t> под действием рабочей нагрузки – </a:t>
            </a:r>
            <a:endParaRPr lang="ru-RU" altLang="ru-RU" sz="2000"/>
          </a:p>
          <a:p>
            <a:pPr marL="0" indent="266700" algn="just" eaLnBrk="1" hangingPunct="1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altLang="ru-RU" sz="2000" b="1" i="1"/>
              <a:t>односрезные</a:t>
            </a:r>
            <a:r>
              <a:rPr lang="en-GB" altLang="ru-RU" sz="2000"/>
              <a:t>; </a:t>
            </a:r>
            <a:endParaRPr lang="ru-RU" altLang="ru-RU" sz="2000"/>
          </a:p>
          <a:p>
            <a:pPr marL="0" indent="266700" algn="just" eaLnBrk="1" hangingPunct="1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altLang="ru-RU" sz="2000" b="1" i="1"/>
              <a:t>двухсрезные</a:t>
            </a:r>
            <a:r>
              <a:rPr lang="en-GB" altLang="ru-RU" sz="2000"/>
              <a:t>; и т.д.; </a:t>
            </a:r>
            <a:endParaRPr lang="ru-RU" altLang="ru-RU" sz="2000"/>
          </a:p>
          <a:p>
            <a:pPr marL="0" indent="266700" algn="just" eaLnBrk="1" hangingPunct="1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altLang="ru-RU" sz="2000"/>
              <a:t>многосрезные;</a:t>
            </a:r>
          </a:p>
          <a:p>
            <a:pPr marL="0" indent="266700" algn="just" eaLnBrk="1" hangingPunct="1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ru-RU" altLang="ru-RU" sz="2000"/>
              <a:t>4) </a:t>
            </a:r>
            <a:r>
              <a:rPr lang="en-GB" altLang="ru-RU" sz="2000"/>
              <a:t>по количеству заклёпочных рядов в шве – </a:t>
            </a:r>
            <a:endParaRPr lang="ru-RU" altLang="ru-RU" sz="2000"/>
          </a:p>
          <a:p>
            <a:pPr marL="0" indent="266700" algn="just" eaLnBrk="1" hangingPunct="1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altLang="ru-RU" sz="2000" b="1" i="1"/>
              <a:t>однорядные</a:t>
            </a:r>
            <a:r>
              <a:rPr lang="en-GB" altLang="ru-RU" sz="2000"/>
              <a:t>; </a:t>
            </a:r>
            <a:endParaRPr lang="ru-RU" altLang="ru-RU" sz="2000"/>
          </a:p>
          <a:p>
            <a:pPr marL="0" indent="266700" algn="just" eaLnBrk="1" hangingPunct="1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altLang="ru-RU" sz="2000" b="1" i="1"/>
              <a:t>двухрядные</a:t>
            </a:r>
            <a:r>
              <a:rPr lang="en-GB" altLang="ru-RU" sz="2000"/>
              <a:t>; и т.д.; </a:t>
            </a:r>
            <a:endParaRPr lang="ru-RU" altLang="ru-RU" sz="2000"/>
          </a:p>
          <a:p>
            <a:pPr marL="0" indent="266700" algn="just" eaLnBrk="1" hangingPunct="1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altLang="ru-RU" sz="2000"/>
              <a:t>многорядные.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1625" y="144463"/>
            <a:ext cx="8540750" cy="498475"/>
          </a:xfrm>
        </p:spPr>
        <p:txBody>
          <a:bodyPr lIns="91440" tIns="45720" rIns="91440" bIns="45720"/>
          <a:lstStyle/>
          <a:p>
            <a:pPr algn="l"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ru-RU" sz="2800"/>
              <a:t>Классификация</a:t>
            </a:r>
            <a:r>
              <a:rPr lang="en-GB" altLang="ru-RU" sz="2800" b="1"/>
              <a:t> </a:t>
            </a:r>
            <a:r>
              <a:rPr lang="en-GB" altLang="ru-RU" sz="2800"/>
              <a:t>заклёпочных соединений :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357188" y="5429250"/>
            <a:ext cx="8496300" cy="123031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ru-RU" sz="2400" b="1"/>
              <a:t>Рис. 12.2. Основные типы заклёпочных швов: </a:t>
            </a:r>
          </a:p>
          <a:p>
            <a:pPr algn="ctr" eaLnBrk="1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ru-RU" sz="2400" b="1" i="1"/>
              <a:t>а</a:t>
            </a:r>
            <a:r>
              <a:rPr lang="en-GB" altLang="ru-RU" sz="2400" b="1"/>
              <a:t> – нахлёсточный; </a:t>
            </a:r>
            <a:r>
              <a:rPr lang="en-GB" altLang="ru-RU" sz="2400" b="1" i="1"/>
              <a:t>б</a:t>
            </a:r>
            <a:r>
              <a:rPr lang="en-GB" altLang="ru-RU" sz="2400" b="1"/>
              <a:t> – стыковой с одной накладкой; </a:t>
            </a:r>
            <a:r>
              <a:rPr lang="en-GB" altLang="ru-RU" sz="2400" b="1" i="1"/>
              <a:t>в</a:t>
            </a:r>
            <a:r>
              <a:rPr lang="en-GB" altLang="ru-RU" sz="2400" b="1"/>
              <a:t> – стыковой с двумя накладками.</a:t>
            </a:r>
          </a:p>
        </p:txBody>
      </p:sp>
      <p:pic>
        <p:nvPicPr>
          <p:cNvPr id="1229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142875"/>
            <a:ext cx="7000875" cy="516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301625" y="2492375"/>
            <a:ext cx="5099050" cy="360680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ts val="313"/>
              </a:spcBef>
              <a:buFont typeface="Arial" panose="020B0604020202020204" pitchFamily="34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altLang="ru-RU" sz="2400" b="1"/>
              <a:t>Рис. 12.3. Некоторые виды заклёпок</a:t>
            </a:r>
            <a:r>
              <a:rPr lang="en-GB" altLang="ru-RU" sz="2400"/>
              <a:t> : </a:t>
            </a:r>
            <a:r>
              <a:rPr lang="en-GB" altLang="ru-RU" sz="2400" i="1"/>
              <a:t>а)</a:t>
            </a:r>
            <a:r>
              <a:rPr lang="en-GB" altLang="ru-RU" sz="2400"/>
              <a:t> со сферической головкой; </a:t>
            </a:r>
            <a:r>
              <a:rPr lang="en-GB" altLang="ru-RU" sz="2400" i="1"/>
              <a:t>б)</a:t>
            </a:r>
            <a:r>
              <a:rPr lang="en-GB" altLang="ru-RU" sz="2400"/>
              <a:t> с потайной головкой; </a:t>
            </a:r>
            <a:r>
              <a:rPr lang="en-GB" altLang="ru-RU" sz="2400" i="1"/>
              <a:t>в)</a:t>
            </a:r>
            <a:r>
              <a:rPr lang="en-GB" altLang="ru-RU" sz="2400"/>
              <a:t> с полупотайной головкой; </a:t>
            </a:r>
            <a:r>
              <a:rPr lang="en-GB" altLang="ru-RU" sz="2400" i="1"/>
              <a:t>г)</a:t>
            </a:r>
            <a:r>
              <a:rPr lang="en-GB" altLang="ru-RU" sz="2400"/>
              <a:t> полупустотелая с цилиндрической головкой; </a:t>
            </a:r>
            <a:r>
              <a:rPr lang="en-GB" altLang="ru-RU" sz="2400" i="1"/>
              <a:t>д)</a:t>
            </a:r>
            <a:r>
              <a:rPr lang="en-GB" altLang="ru-RU" sz="2400"/>
              <a:t> пустотелая (пистон)</a:t>
            </a:r>
            <a:r>
              <a:rPr lang="ar-SA" altLang="ru-RU" sz="2400">
                <a:cs typeface="Arial" panose="020B0604020202020204" pitchFamily="34" charset="0"/>
              </a:rPr>
              <a:t>‏</a:t>
            </a:r>
            <a:endParaRPr lang="en-GB" altLang="ru-RU" sz="2400"/>
          </a:p>
        </p:txBody>
      </p:sp>
      <p:pic>
        <p:nvPicPr>
          <p:cNvPr id="1331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404813"/>
            <a:ext cx="4895850" cy="161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31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188913"/>
            <a:ext cx="24892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3317" name="Rectangle 4"/>
          <p:cNvSpPr>
            <a:spLocks noChangeArrowheads="1"/>
          </p:cNvSpPr>
          <p:nvPr/>
        </p:nvSpPr>
        <p:spPr bwMode="auto">
          <a:xfrm>
            <a:off x="6115050" y="4922838"/>
            <a:ext cx="2884488" cy="155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 typeface="Tahoma" panose="020B0604030504040204" pitchFamily="34" charset="0"/>
              <a:buNone/>
            </a:pPr>
            <a:r>
              <a:rPr lang="en-GB" altLang="ru-RU" sz="2400" b="1">
                <a:solidFill>
                  <a:srgbClr val="FFFFFF"/>
                </a:solidFill>
                <a:latin typeface="Tahoma" panose="020B0604030504040204" pitchFamily="34" charset="0"/>
              </a:rPr>
              <a:t>Рис. 12.4. Параметры заклёпочного соединения</a:t>
            </a:r>
            <a:r>
              <a:rPr lang="en-GB" altLang="ru-RU" b="1">
                <a:solidFill>
                  <a:srgbClr val="FFFFFF"/>
                </a:solidFill>
                <a:latin typeface="Tahoma" panose="020B0604030504040204" pitchFamily="34" charset="0"/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ahoma"/>
        <a:ea typeface=""/>
        <a:cs typeface="Lucida Sans Unicode"/>
      </a:majorFont>
      <a:minorFont>
        <a:latin typeface="Tahoma"/>
        <a:ea typeface="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ahoma"/>
        <a:ea typeface=""/>
        <a:cs typeface="Lucida Sans Unicode"/>
      </a:majorFont>
      <a:minorFont>
        <a:latin typeface="Tahoma"/>
        <a:ea typeface="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</TotalTime>
  <Words>1738</Words>
  <Application>Microsoft Office PowerPoint</Application>
  <PresentationFormat>Экран (4:3)</PresentationFormat>
  <Paragraphs>135</Paragraphs>
  <Slides>27</Slides>
  <Notes>20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6" baseType="lpstr">
      <vt:lpstr>Arial</vt:lpstr>
      <vt:lpstr>Lucida Sans Unicode</vt:lpstr>
      <vt:lpstr>Symbol</vt:lpstr>
      <vt:lpstr>Tahoma</vt:lpstr>
      <vt:lpstr>Times New Roman</vt:lpstr>
      <vt:lpstr>Wingdings</vt:lpstr>
      <vt:lpstr>Оформление по умолчанию</vt:lpstr>
      <vt:lpstr>1_Оформление по умолчанию</vt:lpstr>
      <vt:lpstr>Формула</vt:lpstr>
      <vt:lpstr>Тема 4. Соединения. Неразъёмные соединения (НС)</vt:lpstr>
      <vt:lpstr>Определения:</vt:lpstr>
      <vt:lpstr>Классификация соединений: </vt:lpstr>
      <vt:lpstr>Заклёпочные соединения. </vt:lpstr>
      <vt:lpstr>Презентация PowerPoint</vt:lpstr>
      <vt:lpstr>Определение:</vt:lpstr>
      <vt:lpstr>Классификация заклёпочных соединений : </vt:lpstr>
      <vt:lpstr>Презентация PowerPoint</vt:lpstr>
      <vt:lpstr>Презентация PowerPoint</vt:lpstr>
      <vt:lpstr>Материалы для изготовления заклёпок</vt:lpstr>
      <vt:lpstr>Презентация PowerPoint</vt:lpstr>
      <vt:lpstr>Сварные соединения </vt:lpstr>
      <vt:lpstr>Достоинства и недостатки сварных соединений</vt:lpstr>
      <vt:lpstr>Презентация PowerPoint</vt:lpstr>
      <vt:lpstr>Некоторые разновидности технологических процессов получения сварных соединений</vt:lpstr>
      <vt:lpstr> Электродуговая сварка плавлением </vt:lpstr>
      <vt:lpstr>Определения: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Паяные и клеевые соединения. </vt:lpstr>
      <vt:lpstr>Достоинства и недостатки паяных соединений</vt:lpstr>
      <vt:lpstr>Припои:</vt:lpstr>
      <vt:lpstr>Презентация PowerPoint</vt:lpstr>
      <vt:lpstr>Клеевые соединения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Соединения. Лекция № 12. Неразъёмные соединения (НС)</dc:title>
  <dc:creator>Владлен В. Коробков</dc:creator>
  <cp:lastModifiedBy>admin</cp:lastModifiedBy>
  <cp:revision>28</cp:revision>
  <dcterms:modified xsi:type="dcterms:W3CDTF">2017-02-24T18:45:13Z</dcterms:modified>
</cp:coreProperties>
</file>