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9"/>
  </p:notesMasterIdLst>
  <p:sldIdLst>
    <p:sldId id="256" r:id="rId3"/>
    <p:sldId id="257" r:id="rId4"/>
    <p:sldId id="264" r:id="rId5"/>
    <p:sldId id="266" r:id="rId6"/>
    <p:sldId id="278" r:id="rId7"/>
    <p:sldId id="267" r:id="rId8"/>
    <p:sldId id="268" r:id="rId9"/>
    <p:sldId id="271" r:id="rId10"/>
    <p:sldId id="272" r:id="rId11"/>
    <p:sldId id="273" r:id="rId12"/>
    <p:sldId id="274" r:id="rId13"/>
    <p:sldId id="275" r:id="rId14"/>
    <p:sldId id="276" r:id="rId15"/>
    <p:sldId id="280" r:id="rId16"/>
    <p:sldId id="277" r:id="rId17"/>
    <p:sldId id="270" r:id="rId18"/>
  </p:sldIdLst>
  <p:sldSz cx="9144000" cy="6858000" type="screen4x3"/>
  <p:notesSz cx="6858000" cy="9144000"/>
  <p:defaultTextStyle>
    <a:defPPr>
      <a:defRPr lang="en-GB"/>
    </a:defPPr>
    <a:lvl1pPr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4572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9144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3716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18288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2860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7432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2004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6576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4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5" name="AutoShape 3"/>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6" name="Rectangle 4"/>
          <p:cNvSpPr>
            <a:spLocks noGrp="1" noRot="1" noChangeAspect="1" noChangeArrowheads="1"/>
          </p:cNvSpPr>
          <p:nvPr>
            <p:ph type="sldImg"/>
          </p:nvPr>
        </p:nvSpPr>
        <p:spPr bwMode="auto">
          <a:xfrm>
            <a:off x="0" y="-12503150"/>
            <a:ext cx="0" cy="26392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7" name="Rectangle 5"/>
          <p:cNvSpPr>
            <a:spLocks noGrp="1" noChangeArrowheads="1"/>
          </p:cNvSpPr>
          <p:nvPr>
            <p:ph type="body"/>
          </p:nvPr>
        </p:nvSpPr>
        <p:spPr bwMode="auto">
          <a:xfrm>
            <a:off x="685800" y="4343400"/>
            <a:ext cx="5480050"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ru-RU" altLang="ru-RU"/>
          </a:p>
        </p:txBody>
      </p:sp>
    </p:spTree>
    <p:extLst>
      <p:ext uri="{BB962C8B-B14F-4D97-AF65-F5344CB8AC3E}">
        <p14:creationId xmlns:p14="http://schemas.microsoft.com/office/powerpoint/2010/main" val="1729159950"/>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9458"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373411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482"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972736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7650"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544264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9698"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3996170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55299" name="Rectangle 3"/>
          <p:cNvSpPr txBox="1">
            <a:spLocks noGrp="1" noChangeArrowheads="1"/>
          </p:cNvSpPr>
          <p:nvPr>
            <p:ph type="body"/>
          </p:nvPr>
        </p:nvSpPr>
        <p:spPr>
          <a:xfrm>
            <a:off x="685800" y="4343400"/>
            <a:ext cx="5481638" cy="4114800"/>
          </a:xfrm>
          <a:noFill/>
          <a:ln/>
        </p:spPr>
        <p:txBody>
          <a:bodyPr wrap="none" anchor="ctr"/>
          <a:lstStyle/>
          <a:p>
            <a:endParaRPr lang="ru-RU" altLang="ru-RU"/>
          </a:p>
        </p:txBody>
      </p:sp>
    </p:spTree>
    <p:extLst>
      <p:ext uri="{BB962C8B-B14F-4D97-AF65-F5344CB8AC3E}">
        <p14:creationId xmlns:p14="http://schemas.microsoft.com/office/powerpoint/2010/main" val="2477655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22"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175944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1746"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2894444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3794"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4111961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Номер слайда 3"/>
          <p:cNvSpPr>
            <a:spLocks noGrp="1"/>
          </p:cNvSpPr>
          <p:nvPr>
            <p:ph type="sldNum" idx="10"/>
          </p:nvPr>
        </p:nvSpPr>
        <p:spPr/>
        <p:txBody>
          <a:bodyPr/>
          <a:lstStyle>
            <a:lvl1pPr>
              <a:defRPr/>
            </a:lvl1pPr>
          </a:lstStyle>
          <a:p>
            <a:fld id="{78EAAA13-5568-4864-BE5B-7007E35D6E69}" type="slidenum">
              <a:rPr lang="en-GB" altLang="ru-RU"/>
              <a:pPr/>
              <a:t>‹#›</a:t>
            </a:fld>
            <a:endParaRPr lang="en-GB" altLang="ru-RU"/>
          </a:p>
        </p:txBody>
      </p:sp>
    </p:spTree>
    <p:extLst>
      <p:ext uri="{BB962C8B-B14F-4D97-AF65-F5344CB8AC3E}">
        <p14:creationId xmlns:p14="http://schemas.microsoft.com/office/powerpoint/2010/main" val="856475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CAD1B85C-CA88-40CE-9626-774999AFF512}" type="slidenum">
              <a:rPr lang="en-GB" altLang="ru-RU"/>
              <a:pPr/>
              <a:t>‹#›</a:t>
            </a:fld>
            <a:endParaRPr lang="en-GB" altLang="ru-RU"/>
          </a:p>
        </p:txBody>
      </p:sp>
    </p:spTree>
    <p:extLst>
      <p:ext uri="{BB962C8B-B14F-4D97-AF65-F5344CB8AC3E}">
        <p14:creationId xmlns:p14="http://schemas.microsoft.com/office/powerpoint/2010/main" val="166266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2425" y="-263525"/>
            <a:ext cx="2133600" cy="636111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01625" y="-263525"/>
            <a:ext cx="6248400" cy="636111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E2B5A752-65E8-41F2-83A4-0D29235F9FCB}" type="slidenum">
              <a:rPr lang="en-GB" altLang="ru-RU"/>
              <a:pPr/>
              <a:t>‹#›</a:t>
            </a:fld>
            <a:endParaRPr lang="en-GB" altLang="ru-RU"/>
          </a:p>
        </p:txBody>
      </p:sp>
    </p:spTree>
    <p:extLst>
      <p:ext uri="{BB962C8B-B14F-4D97-AF65-F5344CB8AC3E}">
        <p14:creationId xmlns:p14="http://schemas.microsoft.com/office/powerpoint/2010/main" val="2629870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301625" y="-263525"/>
            <a:ext cx="8534400" cy="63611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Номер слайда 2"/>
          <p:cNvSpPr>
            <a:spLocks noGrp="1"/>
          </p:cNvSpPr>
          <p:nvPr>
            <p:ph type="sldNum" idx="10"/>
          </p:nvPr>
        </p:nvSpPr>
        <p:spPr>
          <a:xfrm>
            <a:off x="6553200" y="6245225"/>
            <a:ext cx="2282825" cy="471488"/>
          </a:xfrm>
        </p:spPr>
        <p:txBody>
          <a:bodyPr/>
          <a:lstStyle>
            <a:lvl1pPr>
              <a:defRPr/>
            </a:lvl1pPr>
          </a:lstStyle>
          <a:p>
            <a:fld id="{2B01CDB7-BEC0-4178-A8F4-B75823D5966F}" type="slidenum">
              <a:rPr lang="en-GB" altLang="ru-RU"/>
              <a:pPr/>
              <a:t>‹#›</a:t>
            </a:fld>
            <a:endParaRPr lang="en-GB" altLang="ru-RU"/>
          </a:p>
        </p:txBody>
      </p:sp>
    </p:spTree>
    <p:extLst>
      <p:ext uri="{BB962C8B-B14F-4D97-AF65-F5344CB8AC3E}">
        <p14:creationId xmlns:p14="http://schemas.microsoft.com/office/powerpoint/2010/main" val="1220270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Номер слайда 3"/>
          <p:cNvSpPr>
            <a:spLocks noGrp="1"/>
          </p:cNvSpPr>
          <p:nvPr>
            <p:ph type="sldNum" idx="10"/>
          </p:nvPr>
        </p:nvSpPr>
        <p:spPr/>
        <p:txBody>
          <a:bodyPr/>
          <a:lstStyle>
            <a:lvl1pPr>
              <a:defRPr/>
            </a:lvl1pPr>
          </a:lstStyle>
          <a:p>
            <a:fld id="{D2765711-0901-4B00-B509-CA45AF9D1025}" type="slidenum">
              <a:rPr lang="en-GB" altLang="ru-RU"/>
              <a:pPr/>
              <a:t>‹#›</a:t>
            </a:fld>
            <a:endParaRPr lang="en-GB" altLang="ru-RU"/>
          </a:p>
        </p:txBody>
      </p:sp>
    </p:spTree>
    <p:extLst>
      <p:ext uri="{BB962C8B-B14F-4D97-AF65-F5344CB8AC3E}">
        <p14:creationId xmlns:p14="http://schemas.microsoft.com/office/powerpoint/2010/main" val="3513924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1A3FEDDB-7AC2-455F-A9D9-EC31F61A4BFD}" type="slidenum">
              <a:rPr lang="en-GB" altLang="ru-RU"/>
              <a:pPr/>
              <a:t>‹#›</a:t>
            </a:fld>
            <a:endParaRPr lang="en-GB" altLang="ru-RU"/>
          </a:p>
        </p:txBody>
      </p:sp>
    </p:spTree>
    <p:extLst>
      <p:ext uri="{BB962C8B-B14F-4D97-AF65-F5344CB8AC3E}">
        <p14:creationId xmlns:p14="http://schemas.microsoft.com/office/powerpoint/2010/main" val="2383222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Номер слайда 3"/>
          <p:cNvSpPr>
            <a:spLocks noGrp="1"/>
          </p:cNvSpPr>
          <p:nvPr>
            <p:ph type="sldNum" idx="10"/>
          </p:nvPr>
        </p:nvSpPr>
        <p:spPr/>
        <p:txBody>
          <a:bodyPr/>
          <a:lstStyle>
            <a:lvl1pPr>
              <a:defRPr/>
            </a:lvl1pPr>
          </a:lstStyle>
          <a:p>
            <a:fld id="{D6D629D6-9226-4375-8203-2C0E329B2434}" type="slidenum">
              <a:rPr lang="en-GB" altLang="ru-RU"/>
              <a:pPr/>
              <a:t>‹#›</a:t>
            </a:fld>
            <a:endParaRPr lang="en-GB" altLang="ru-RU"/>
          </a:p>
        </p:txBody>
      </p:sp>
    </p:spTree>
    <p:extLst>
      <p:ext uri="{BB962C8B-B14F-4D97-AF65-F5344CB8AC3E}">
        <p14:creationId xmlns:p14="http://schemas.microsoft.com/office/powerpoint/2010/main" val="2446972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4963"/>
            <a:ext cx="4035425" cy="45243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5025" y="1604963"/>
            <a:ext cx="4035425" cy="45243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p:cNvSpPr>
            <a:spLocks noGrp="1"/>
          </p:cNvSpPr>
          <p:nvPr>
            <p:ph type="sldNum" idx="10"/>
          </p:nvPr>
        </p:nvSpPr>
        <p:spPr/>
        <p:txBody>
          <a:bodyPr/>
          <a:lstStyle>
            <a:lvl1pPr>
              <a:defRPr/>
            </a:lvl1pPr>
          </a:lstStyle>
          <a:p>
            <a:fld id="{302DA383-64D5-4AF6-BCB5-F2590923C950}" type="slidenum">
              <a:rPr lang="en-GB" altLang="ru-RU"/>
              <a:pPr/>
              <a:t>‹#›</a:t>
            </a:fld>
            <a:endParaRPr lang="en-GB" altLang="ru-RU"/>
          </a:p>
        </p:txBody>
      </p:sp>
    </p:spTree>
    <p:extLst>
      <p:ext uri="{BB962C8B-B14F-4D97-AF65-F5344CB8AC3E}">
        <p14:creationId xmlns:p14="http://schemas.microsoft.com/office/powerpoint/2010/main" val="15619940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Номер слайда 6"/>
          <p:cNvSpPr>
            <a:spLocks noGrp="1"/>
          </p:cNvSpPr>
          <p:nvPr>
            <p:ph type="sldNum" idx="10"/>
          </p:nvPr>
        </p:nvSpPr>
        <p:spPr/>
        <p:txBody>
          <a:bodyPr/>
          <a:lstStyle>
            <a:lvl1pPr>
              <a:defRPr/>
            </a:lvl1pPr>
          </a:lstStyle>
          <a:p>
            <a:fld id="{E433DA1B-3705-4D9D-B343-ED90912655D0}" type="slidenum">
              <a:rPr lang="en-GB" altLang="ru-RU"/>
              <a:pPr/>
              <a:t>‹#›</a:t>
            </a:fld>
            <a:endParaRPr lang="en-GB" altLang="ru-RU"/>
          </a:p>
        </p:txBody>
      </p:sp>
    </p:spTree>
    <p:extLst>
      <p:ext uri="{BB962C8B-B14F-4D97-AF65-F5344CB8AC3E}">
        <p14:creationId xmlns:p14="http://schemas.microsoft.com/office/powerpoint/2010/main" val="14169910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
          <p:cNvSpPr>
            <a:spLocks noGrp="1"/>
          </p:cNvSpPr>
          <p:nvPr>
            <p:ph type="sldNum" idx="10"/>
          </p:nvPr>
        </p:nvSpPr>
        <p:spPr/>
        <p:txBody>
          <a:bodyPr/>
          <a:lstStyle>
            <a:lvl1pPr>
              <a:defRPr/>
            </a:lvl1pPr>
          </a:lstStyle>
          <a:p>
            <a:fld id="{A0423DF8-64BA-4447-A8DE-29F260FE183C}" type="slidenum">
              <a:rPr lang="en-GB" altLang="ru-RU"/>
              <a:pPr/>
              <a:t>‹#›</a:t>
            </a:fld>
            <a:endParaRPr lang="en-GB" altLang="ru-RU"/>
          </a:p>
        </p:txBody>
      </p:sp>
    </p:spTree>
    <p:extLst>
      <p:ext uri="{BB962C8B-B14F-4D97-AF65-F5344CB8AC3E}">
        <p14:creationId xmlns:p14="http://schemas.microsoft.com/office/powerpoint/2010/main" val="1268223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1"/>
          <p:cNvSpPr>
            <a:spLocks noGrp="1"/>
          </p:cNvSpPr>
          <p:nvPr>
            <p:ph type="sldNum" idx="10"/>
          </p:nvPr>
        </p:nvSpPr>
        <p:spPr/>
        <p:txBody>
          <a:bodyPr/>
          <a:lstStyle>
            <a:lvl1pPr>
              <a:defRPr/>
            </a:lvl1pPr>
          </a:lstStyle>
          <a:p>
            <a:fld id="{659451D2-F3AD-4353-8114-A2B5B163AA2D}" type="slidenum">
              <a:rPr lang="en-GB" altLang="ru-RU"/>
              <a:pPr/>
              <a:t>‹#›</a:t>
            </a:fld>
            <a:endParaRPr lang="en-GB" altLang="ru-RU"/>
          </a:p>
        </p:txBody>
      </p:sp>
    </p:spTree>
    <p:extLst>
      <p:ext uri="{BB962C8B-B14F-4D97-AF65-F5344CB8AC3E}">
        <p14:creationId xmlns:p14="http://schemas.microsoft.com/office/powerpoint/2010/main" val="402745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B8FC091F-EDC2-41C4-B797-8125C8FDC17D}" type="slidenum">
              <a:rPr lang="en-GB" altLang="ru-RU"/>
              <a:pPr/>
              <a:t>‹#›</a:t>
            </a:fld>
            <a:endParaRPr lang="en-GB" altLang="ru-RU"/>
          </a:p>
        </p:txBody>
      </p:sp>
    </p:spTree>
    <p:extLst>
      <p:ext uri="{BB962C8B-B14F-4D97-AF65-F5344CB8AC3E}">
        <p14:creationId xmlns:p14="http://schemas.microsoft.com/office/powerpoint/2010/main" val="3786370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75B389FF-0F40-4679-AA92-6CF43CE377A8}" type="slidenum">
              <a:rPr lang="en-GB" altLang="ru-RU"/>
              <a:pPr/>
              <a:t>‹#›</a:t>
            </a:fld>
            <a:endParaRPr lang="en-GB" altLang="ru-RU"/>
          </a:p>
        </p:txBody>
      </p:sp>
    </p:spTree>
    <p:extLst>
      <p:ext uri="{BB962C8B-B14F-4D97-AF65-F5344CB8AC3E}">
        <p14:creationId xmlns:p14="http://schemas.microsoft.com/office/powerpoint/2010/main" val="10250061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4C5364CA-943C-4BAE-8A99-1923F82B5182}" type="slidenum">
              <a:rPr lang="en-GB" altLang="ru-RU"/>
              <a:pPr/>
              <a:t>‹#›</a:t>
            </a:fld>
            <a:endParaRPr lang="en-GB" altLang="ru-RU"/>
          </a:p>
        </p:txBody>
      </p:sp>
    </p:spTree>
    <p:extLst>
      <p:ext uri="{BB962C8B-B14F-4D97-AF65-F5344CB8AC3E}">
        <p14:creationId xmlns:p14="http://schemas.microsoft.com/office/powerpoint/2010/main" val="59488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D4367126-18CD-4626-8F98-D44AF7ACF836}" type="slidenum">
              <a:rPr lang="en-GB" altLang="ru-RU"/>
              <a:pPr/>
              <a:t>‹#›</a:t>
            </a:fld>
            <a:endParaRPr lang="en-GB" altLang="ru-RU"/>
          </a:p>
        </p:txBody>
      </p:sp>
    </p:spTree>
    <p:extLst>
      <p:ext uri="{BB962C8B-B14F-4D97-AF65-F5344CB8AC3E}">
        <p14:creationId xmlns:p14="http://schemas.microsoft.com/office/powerpoint/2010/main" val="27284751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4638" y="1377950"/>
            <a:ext cx="2055812" cy="475138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377950"/>
            <a:ext cx="6015038" cy="475138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CE7B29AE-BE02-4515-8E12-8CB1AEE69941}" type="slidenum">
              <a:rPr lang="en-GB" altLang="ru-RU"/>
              <a:pPr/>
              <a:t>‹#›</a:t>
            </a:fld>
            <a:endParaRPr lang="en-GB" altLang="ru-RU"/>
          </a:p>
        </p:txBody>
      </p:sp>
    </p:spTree>
    <p:extLst>
      <p:ext uri="{BB962C8B-B14F-4D97-AF65-F5344CB8AC3E}">
        <p14:creationId xmlns:p14="http://schemas.microsoft.com/office/powerpoint/2010/main" val="20446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Номер слайда 3"/>
          <p:cNvSpPr>
            <a:spLocks noGrp="1"/>
          </p:cNvSpPr>
          <p:nvPr>
            <p:ph type="sldNum" idx="10"/>
          </p:nvPr>
        </p:nvSpPr>
        <p:spPr/>
        <p:txBody>
          <a:bodyPr/>
          <a:lstStyle>
            <a:lvl1pPr>
              <a:defRPr/>
            </a:lvl1pPr>
          </a:lstStyle>
          <a:p>
            <a:fld id="{52350238-D8B6-4021-B4F9-FC5ABFFF650C}" type="slidenum">
              <a:rPr lang="en-GB" altLang="ru-RU"/>
              <a:pPr/>
              <a:t>‹#›</a:t>
            </a:fld>
            <a:endParaRPr lang="en-GB" altLang="ru-RU"/>
          </a:p>
        </p:txBody>
      </p:sp>
    </p:spTree>
    <p:extLst>
      <p:ext uri="{BB962C8B-B14F-4D97-AF65-F5344CB8AC3E}">
        <p14:creationId xmlns:p14="http://schemas.microsoft.com/office/powerpoint/2010/main" val="1786904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3016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50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p:cNvSpPr>
            <a:spLocks noGrp="1"/>
          </p:cNvSpPr>
          <p:nvPr>
            <p:ph type="sldNum" idx="10"/>
          </p:nvPr>
        </p:nvSpPr>
        <p:spPr/>
        <p:txBody>
          <a:bodyPr/>
          <a:lstStyle>
            <a:lvl1pPr>
              <a:defRPr/>
            </a:lvl1pPr>
          </a:lstStyle>
          <a:p>
            <a:fld id="{6EFB78D7-316F-45C0-A13A-35E1A1DB31DC}" type="slidenum">
              <a:rPr lang="en-GB" altLang="ru-RU"/>
              <a:pPr/>
              <a:t>‹#›</a:t>
            </a:fld>
            <a:endParaRPr lang="en-GB" altLang="ru-RU"/>
          </a:p>
        </p:txBody>
      </p:sp>
    </p:spTree>
    <p:extLst>
      <p:ext uri="{BB962C8B-B14F-4D97-AF65-F5344CB8AC3E}">
        <p14:creationId xmlns:p14="http://schemas.microsoft.com/office/powerpoint/2010/main" val="265541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Номер слайда 6"/>
          <p:cNvSpPr>
            <a:spLocks noGrp="1"/>
          </p:cNvSpPr>
          <p:nvPr>
            <p:ph type="sldNum" idx="10"/>
          </p:nvPr>
        </p:nvSpPr>
        <p:spPr/>
        <p:txBody>
          <a:bodyPr/>
          <a:lstStyle>
            <a:lvl1pPr>
              <a:defRPr/>
            </a:lvl1pPr>
          </a:lstStyle>
          <a:p>
            <a:fld id="{292241C8-58F0-430D-8A7F-96202CBB570C}" type="slidenum">
              <a:rPr lang="en-GB" altLang="ru-RU"/>
              <a:pPr/>
              <a:t>‹#›</a:t>
            </a:fld>
            <a:endParaRPr lang="en-GB" altLang="ru-RU"/>
          </a:p>
        </p:txBody>
      </p:sp>
    </p:spTree>
    <p:extLst>
      <p:ext uri="{BB962C8B-B14F-4D97-AF65-F5344CB8AC3E}">
        <p14:creationId xmlns:p14="http://schemas.microsoft.com/office/powerpoint/2010/main" val="467217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
          <p:cNvSpPr>
            <a:spLocks noGrp="1"/>
          </p:cNvSpPr>
          <p:nvPr>
            <p:ph type="sldNum" idx="10"/>
          </p:nvPr>
        </p:nvSpPr>
        <p:spPr/>
        <p:txBody>
          <a:bodyPr/>
          <a:lstStyle>
            <a:lvl1pPr>
              <a:defRPr/>
            </a:lvl1pPr>
          </a:lstStyle>
          <a:p>
            <a:fld id="{2FE3496E-453F-4E1C-B6D7-248C7DE93290}" type="slidenum">
              <a:rPr lang="en-GB" altLang="ru-RU"/>
              <a:pPr/>
              <a:t>‹#›</a:t>
            </a:fld>
            <a:endParaRPr lang="en-GB" altLang="ru-RU"/>
          </a:p>
        </p:txBody>
      </p:sp>
    </p:spTree>
    <p:extLst>
      <p:ext uri="{BB962C8B-B14F-4D97-AF65-F5344CB8AC3E}">
        <p14:creationId xmlns:p14="http://schemas.microsoft.com/office/powerpoint/2010/main" val="1484593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1"/>
          <p:cNvSpPr>
            <a:spLocks noGrp="1"/>
          </p:cNvSpPr>
          <p:nvPr>
            <p:ph type="sldNum" idx="10"/>
          </p:nvPr>
        </p:nvSpPr>
        <p:spPr/>
        <p:txBody>
          <a:bodyPr/>
          <a:lstStyle>
            <a:lvl1pPr>
              <a:defRPr/>
            </a:lvl1pPr>
          </a:lstStyle>
          <a:p>
            <a:fld id="{1869092C-00FE-4D6C-AB96-4EF7969B5037}" type="slidenum">
              <a:rPr lang="en-GB" altLang="ru-RU"/>
              <a:pPr/>
              <a:t>‹#›</a:t>
            </a:fld>
            <a:endParaRPr lang="en-GB" altLang="ru-RU"/>
          </a:p>
        </p:txBody>
      </p:sp>
    </p:spTree>
    <p:extLst>
      <p:ext uri="{BB962C8B-B14F-4D97-AF65-F5344CB8AC3E}">
        <p14:creationId xmlns:p14="http://schemas.microsoft.com/office/powerpoint/2010/main" val="415684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EAB58B71-76E1-4FE6-A4F3-0EB0872B0454}" type="slidenum">
              <a:rPr lang="en-GB" altLang="ru-RU"/>
              <a:pPr/>
              <a:t>‹#›</a:t>
            </a:fld>
            <a:endParaRPr lang="en-GB" altLang="ru-RU"/>
          </a:p>
        </p:txBody>
      </p:sp>
    </p:spTree>
    <p:extLst>
      <p:ext uri="{BB962C8B-B14F-4D97-AF65-F5344CB8AC3E}">
        <p14:creationId xmlns:p14="http://schemas.microsoft.com/office/powerpoint/2010/main" val="2926962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97F7C586-243C-4439-98C2-5BA642ED9FAA}" type="slidenum">
              <a:rPr lang="en-GB" altLang="ru-RU"/>
              <a:pPr/>
              <a:t>‹#›</a:t>
            </a:fld>
            <a:endParaRPr lang="en-GB" altLang="ru-RU"/>
          </a:p>
        </p:txBody>
      </p:sp>
    </p:spTree>
    <p:extLst>
      <p:ext uri="{BB962C8B-B14F-4D97-AF65-F5344CB8AC3E}">
        <p14:creationId xmlns:p14="http://schemas.microsoft.com/office/powerpoint/2010/main" val="138539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A5C6C"/>
            </a:gs>
            <a:gs pos="100000">
              <a:srgbClr val="515361"/>
            </a:gs>
          </a:gsLst>
          <a:lin ang="5400000" scaled="1"/>
        </a:gradFill>
        <a:effectLst/>
      </p:bgPr>
    </p:bg>
    <p:spTree>
      <p:nvGrpSpPr>
        <p:cNvPr id="1" name=""/>
        <p:cNvGrpSpPr/>
        <p:nvPr/>
      </p:nvGrpSpPr>
      <p:grpSpPr>
        <a:xfrm>
          <a:off x="0" y="0"/>
          <a:ext cx="0" cy="0"/>
          <a:chOff x="0" y="0"/>
          <a:chExt cx="0" cy="0"/>
        </a:xfrm>
      </p:grpSpPr>
      <p:grpSp>
        <p:nvGrpSpPr>
          <p:cNvPr id="1025" name="Group 1"/>
          <p:cNvGrpSpPr>
            <a:grpSpLocks/>
          </p:cNvGrpSpPr>
          <p:nvPr/>
        </p:nvGrpSpPr>
        <p:grpSpPr bwMode="auto">
          <a:xfrm>
            <a:off x="6350" y="1422400"/>
            <a:ext cx="9137650" cy="5432425"/>
            <a:chOff x="4" y="896"/>
            <a:chExt cx="5756" cy="3422"/>
          </a:xfrm>
        </p:grpSpPr>
        <p:grpSp>
          <p:nvGrpSpPr>
            <p:cNvPr id="1026" name="Group 2"/>
            <p:cNvGrpSpPr>
              <a:grpSpLocks/>
            </p:cNvGrpSpPr>
            <p:nvPr/>
          </p:nvGrpSpPr>
          <p:grpSpPr bwMode="auto">
            <a:xfrm>
              <a:off x="20" y="896"/>
              <a:ext cx="5740" cy="3422"/>
              <a:chOff x="20" y="896"/>
              <a:chExt cx="5740" cy="3422"/>
            </a:xfrm>
          </p:grpSpPr>
          <p:sp>
            <p:nvSpPr>
              <p:cNvPr id="1027" name="AutoShape 3"/>
              <p:cNvSpPr>
                <a:spLocks noChangeArrowheads="1"/>
              </p:cNvSpPr>
              <p:nvPr/>
            </p:nvSpPr>
            <p:spPr bwMode="auto">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w 2815"/>
                  <a:gd name="T43" fmla="*/ 0 h 2110"/>
                  <a:gd name="T44" fmla="*/ 2815 w 2815"/>
                  <a:gd name="T45" fmla="*/ 211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T42" t="T43" r="T44" b="T45"/>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8" name="AutoShape 4"/>
              <p:cNvSpPr>
                <a:spLocks noChangeArrowheads="1"/>
              </p:cNvSpPr>
              <p:nvPr/>
            </p:nvSpPr>
            <p:spPr bwMode="auto">
              <a:xfrm>
                <a:off x="672" y="1116"/>
                <a:ext cx="3965"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w 3966"/>
                  <a:gd name="T67" fmla="*/ 0 h 2366"/>
                  <a:gd name="T68" fmla="*/ 3966 w 3966"/>
                  <a:gd name="T69" fmla="*/ 2366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T66" t="T67" r="T68" b="T69"/>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9" name="AutoShape 5"/>
              <p:cNvSpPr>
                <a:spLocks noChangeArrowheads="1"/>
              </p:cNvSpPr>
              <p:nvPr/>
            </p:nvSpPr>
            <p:spPr bwMode="auto">
              <a:xfrm>
                <a:off x="20" y="1069"/>
                <a:ext cx="5731" cy="3106"/>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w 5732"/>
                  <a:gd name="T55" fmla="*/ 0 h 3107"/>
                  <a:gd name="T56" fmla="*/ 5732 w 5732"/>
                  <a:gd name="T57" fmla="*/ 3107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0" name="AutoShape 6"/>
              <p:cNvSpPr>
                <a:spLocks noChangeArrowheads="1"/>
              </p:cNvSpPr>
              <p:nvPr/>
            </p:nvSpPr>
            <p:spPr bwMode="auto">
              <a:xfrm>
                <a:off x="242" y="1145"/>
                <a:ext cx="5511" cy="2759"/>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w 5512"/>
                  <a:gd name="T71" fmla="*/ 0 h 2760"/>
                  <a:gd name="T72" fmla="*/ 5512 w 5512"/>
                  <a:gd name="T73" fmla="*/ 2760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T70" t="T71" r="T72" b="T73"/>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1" name="AutoShape 7"/>
              <p:cNvSpPr>
                <a:spLocks noChangeArrowheads="1"/>
              </p:cNvSpPr>
              <p:nvPr/>
            </p:nvSpPr>
            <p:spPr bwMode="auto">
              <a:xfrm>
                <a:off x="4839"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w 790"/>
                  <a:gd name="T23" fmla="*/ 0 h 1189"/>
                  <a:gd name="T24" fmla="*/ 790 w 790"/>
                  <a:gd name="T25" fmla="*/ 118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2" name="AutoShape 8"/>
              <p:cNvSpPr>
                <a:spLocks noChangeArrowheads="1"/>
              </p:cNvSpPr>
              <p:nvPr/>
            </p:nvSpPr>
            <p:spPr bwMode="auto">
              <a:xfrm>
                <a:off x="5172"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w 579"/>
                  <a:gd name="T15" fmla="*/ 0 h 1117"/>
                  <a:gd name="T16" fmla="*/ 579 w 579"/>
                  <a:gd name="T17" fmla="*/ 1117 h 1117"/>
                </a:gdLst>
                <a:ahLst/>
                <a:cxnLst>
                  <a:cxn ang="0">
                    <a:pos x="T0" y="T1"/>
                  </a:cxn>
                  <a:cxn ang="0">
                    <a:pos x="T2" y="T3"/>
                  </a:cxn>
                  <a:cxn ang="0">
                    <a:pos x="T4" y="T5"/>
                  </a:cxn>
                  <a:cxn ang="0">
                    <a:pos x="T6" y="T7"/>
                  </a:cxn>
                  <a:cxn ang="0">
                    <a:pos x="T8" y="T9"/>
                  </a:cxn>
                  <a:cxn ang="0">
                    <a:pos x="T10" y="T11"/>
                  </a:cxn>
                  <a:cxn ang="0">
                    <a:pos x="T12" y="T13"/>
                  </a:cxn>
                </a:cxnLst>
                <a:rect l="T14" t="T15" r="T16" b="T17"/>
                <a:pathLst>
                  <a:path w="579" h="1117">
                    <a:moveTo>
                      <a:pt x="0" y="0"/>
                    </a:moveTo>
                    <a:lnTo>
                      <a:pt x="128" y="328"/>
                    </a:lnTo>
                    <a:lnTo>
                      <a:pt x="9" y="659"/>
                    </a:lnTo>
                    <a:lnTo>
                      <a:pt x="40" y="763"/>
                    </a:lnTo>
                    <a:lnTo>
                      <a:pt x="234" y="739"/>
                    </a:lnTo>
                    <a:lnTo>
                      <a:pt x="344" y="1055"/>
                    </a:lnTo>
                    <a:lnTo>
                      <a:pt x="579" y="1117"/>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3" name="AutoShape 9"/>
              <p:cNvSpPr>
                <a:spLocks noChangeArrowheads="1"/>
              </p:cNvSpPr>
              <p:nvPr/>
            </p:nvSpPr>
            <p:spPr bwMode="auto">
              <a:xfrm>
                <a:off x="3290" y="968"/>
                <a:ext cx="2471" cy="2395"/>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w 2471"/>
                  <a:gd name="T53" fmla="*/ 0 h 2396"/>
                  <a:gd name="T54" fmla="*/ 2471 w 2471"/>
                  <a:gd name="T55" fmla="*/ 2396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T52" t="T53" r="T54" b="T55"/>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4" name="AutoShape 10"/>
              <p:cNvSpPr>
                <a:spLocks noChangeArrowheads="1"/>
              </p:cNvSpPr>
              <p:nvPr/>
            </p:nvSpPr>
            <p:spPr bwMode="auto">
              <a:xfrm>
                <a:off x="2365"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w 1399"/>
                  <a:gd name="T35" fmla="*/ 0 h 1349"/>
                  <a:gd name="T36" fmla="*/ 1399 w 1399"/>
                  <a:gd name="T37" fmla="*/ 1349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T34" t="T35" r="T36" b="T37"/>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5" name="AutoShape 11"/>
              <p:cNvSpPr>
                <a:spLocks noChangeArrowheads="1"/>
              </p:cNvSpPr>
              <p:nvPr/>
            </p:nvSpPr>
            <p:spPr bwMode="auto">
              <a:xfrm>
                <a:off x="4274"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w 1256"/>
                  <a:gd name="T39" fmla="*/ 0 h 810"/>
                  <a:gd name="T40" fmla="*/ 1256 w 1256"/>
                  <a:gd name="T41" fmla="*/ 810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6" name="AutoShape 12"/>
              <p:cNvSpPr>
                <a:spLocks noChangeArrowheads="1"/>
              </p:cNvSpPr>
              <p:nvPr/>
            </p:nvSpPr>
            <p:spPr bwMode="auto">
              <a:xfrm>
                <a:off x="2913" y="3475"/>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w 2848"/>
                  <a:gd name="T41" fmla="*/ 0 h 788"/>
                  <a:gd name="T42" fmla="*/ 2848 w 2848"/>
                  <a:gd name="T43" fmla="*/ 78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7" name="AutoShape 13"/>
              <p:cNvSpPr>
                <a:spLocks noChangeArrowheads="1"/>
              </p:cNvSpPr>
              <p:nvPr/>
            </p:nvSpPr>
            <p:spPr bwMode="auto">
              <a:xfrm>
                <a:off x="5442"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w 319"/>
                  <a:gd name="T15" fmla="*/ 0 h 854"/>
                  <a:gd name="T16" fmla="*/ 319 w 319"/>
                  <a:gd name="T17" fmla="*/ 854 h 854"/>
                </a:gdLst>
                <a:ahLst/>
                <a:cxnLst>
                  <a:cxn ang="0">
                    <a:pos x="T0" y="T1"/>
                  </a:cxn>
                  <a:cxn ang="0">
                    <a:pos x="T2" y="T3"/>
                  </a:cxn>
                  <a:cxn ang="0">
                    <a:pos x="T4" y="T5"/>
                  </a:cxn>
                  <a:cxn ang="0">
                    <a:pos x="T6" y="T7"/>
                  </a:cxn>
                  <a:cxn ang="0">
                    <a:pos x="T8" y="T9"/>
                  </a:cxn>
                  <a:cxn ang="0">
                    <a:pos x="T10" y="T11"/>
                  </a:cxn>
                  <a:cxn ang="0">
                    <a:pos x="T12" y="T13"/>
                  </a:cxn>
                </a:cxnLst>
                <a:rect l="T14" t="T15" r="T16" b="T17"/>
                <a:pathLst>
                  <a:path w="319" h="854">
                    <a:moveTo>
                      <a:pt x="0" y="0"/>
                    </a:moveTo>
                    <a:lnTo>
                      <a:pt x="106" y="313"/>
                    </a:lnTo>
                    <a:lnTo>
                      <a:pt x="106" y="634"/>
                    </a:lnTo>
                    <a:lnTo>
                      <a:pt x="268" y="854"/>
                    </a:lnTo>
                    <a:lnTo>
                      <a:pt x="278" y="577"/>
                    </a:lnTo>
                    <a:lnTo>
                      <a:pt x="238" y="400"/>
                    </a:lnTo>
                    <a:lnTo>
                      <a:pt x="319" y="240"/>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8" name="AutoShape 14"/>
              <p:cNvSpPr>
                <a:spLocks noChangeArrowheads="1"/>
              </p:cNvSpPr>
              <p:nvPr/>
            </p:nvSpPr>
            <p:spPr bwMode="auto">
              <a:xfrm>
                <a:off x="4953" y="3567"/>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w 646"/>
                  <a:gd name="T19" fmla="*/ 0 h 392"/>
                  <a:gd name="T20" fmla="*/ 646 w 646"/>
                  <a:gd name="T21"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T18" t="T19" r="T20" b="T21"/>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9" name="AutoShape 15"/>
              <p:cNvSpPr>
                <a:spLocks noChangeArrowheads="1"/>
              </p:cNvSpPr>
              <p:nvPr/>
            </p:nvSpPr>
            <p:spPr bwMode="auto">
              <a:xfrm>
                <a:off x="50" y="2399"/>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w 2736"/>
                  <a:gd name="T55" fmla="*/ 0 h 1920"/>
                  <a:gd name="T56" fmla="*/ 2736 w 2736"/>
                  <a:gd name="T57" fmla="*/ 192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3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nvGrpSpPr>
            <p:cNvPr id="1040" name="Group 16"/>
            <p:cNvGrpSpPr>
              <a:grpSpLocks/>
            </p:cNvGrpSpPr>
            <p:nvPr/>
          </p:nvGrpSpPr>
          <p:grpSpPr bwMode="auto">
            <a:xfrm>
              <a:off x="4" y="2296"/>
              <a:ext cx="1379" cy="1691"/>
              <a:chOff x="4" y="2296"/>
              <a:chExt cx="1379" cy="1691"/>
            </a:xfrm>
          </p:grpSpPr>
          <p:sp>
            <p:nvSpPr>
              <p:cNvPr id="1041" name="Rectangle 17"/>
              <p:cNvSpPr>
                <a:spLocks noChangeArrowheads="1"/>
              </p:cNvSpPr>
              <p:nvPr/>
            </p:nvSpPr>
            <p:spPr bwMode="auto">
              <a:xfrm rot="6780000">
                <a:off x="66" y="3876"/>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2" name="Rectangle 18"/>
              <p:cNvSpPr>
                <a:spLocks noChangeArrowheads="1"/>
              </p:cNvSpPr>
              <p:nvPr/>
            </p:nvSpPr>
            <p:spPr bwMode="auto">
              <a:xfrm rot="6780000">
                <a:off x="38" y="3874"/>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3" name="Rectangle 19"/>
              <p:cNvSpPr>
                <a:spLocks noChangeArrowheads="1"/>
              </p:cNvSpPr>
              <p:nvPr/>
            </p:nvSpPr>
            <p:spPr bwMode="auto">
              <a:xfrm rot="6780000">
                <a:off x="12" y="386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4" name="Rectangle 20"/>
              <p:cNvSpPr>
                <a:spLocks noChangeArrowheads="1"/>
              </p:cNvSpPr>
              <p:nvPr/>
            </p:nvSpPr>
            <p:spPr bwMode="auto">
              <a:xfrm rot="6000000">
                <a:off x="215" y="387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5" name="Rectangle 21"/>
              <p:cNvSpPr>
                <a:spLocks noChangeArrowheads="1"/>
              </p:cNvSpPr>
              <p:nvPr/>
            </p:nvSpPr>
            <p:spPr bwMode="auto">
              <a:xfrm rot="6000000">
                <a:off x="187" y="388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6" name="Rectangle 22"/>
              <p:cNvSpPr>
                <a:spLocks noChangeArrowheads="1"/>
              </p:cNvSpPr>
              <p:nvPr/>
            </p:nvSpPr>
            <p:spPr bwMode="auto">
              <a:xfrm rot="6240000">
                <a:off x="154" y="388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7" name="Rectangle 23"/>
              <p:cNvSpPr>
                <a:spLocks noChangeArrowheads="1"/>
              </p:cNvSpPr>
              <p:nvPr/>
            </p:nvSpPr>
            <p:spPr bwMode="auto">
              <a:xfrm rot="6240000">
                <a:off x="124" y="388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8" name="Rectangle 24"/>
              <p:cNvSpPr>
                <a:spLocks noChangeArrowheads="1"/>
              </p:cNvSpPr>
              <p:nvPr/>
            </p:nvSpPr>
            <p:spPr bwMode="auto">
              <a:xfrm rot="5400000">
                <a:off x="368" y="386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9" name="Rectangle 25"/>
              <p:cNvSpPr>
                <a:spLocks noChangeArrowheads="1"/>
              </p:cNvSpPr>
              <p:nvPr/>
            </p:nvSpPr>
            <p:spPr bwMode="auto">
              <a:xfrm rot="5400000">
                <a:off x="336" y="386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0" name="Rectangle 26"/>
              <p:cNvSpPr>
                <a:spLocks noChangeArrowheads="1"/>
              </p:cNvSpPr>
              <p:nvPr/>
            </p:nvSpPr>
            <p:spPr bwMode="auto">
              <a:xfrm rot="5580000">
                <a:off x="306" y="387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1" name="Rectangle 27"/>
              <p:cNvSpPr>
                <a:spLocks noChangeArrowheads="1"/>
              </p:cNvSpPr>
              <p:nvPr/>
            </p:nvSpPr>
            <p:spPr bwMode="auto">
              <a:xfrm rot="5760000">
                <a:off x="272" y="387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2" name="Rectangle 28"/>
              <p:cNvSpPr>
                <a:spLocks noChangeArrowheads="1"/>
              </p:cNvSpPr>
              <p:nvPr/>
            </p:nvSpPr>
            <p:spPr bwMode="auto">
              <a:xfrm rot="4740000">
                <a:off x="520" y="38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3" name="Rectangle 29"/>
              <p:cNvSpPr>
                <a:spLocks noChangeArrowheads="1"/>
              </p:cNvSpPr>
              <p:nvPr/>
            </p:nvSpPr>
            <p:spPr bwMode="auto">
              <a:xfrm rot="4920000">
                <a:off x="489" y="382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4" name="Rectangle 30"/>
              <p:cNvSpPr>
                <a:spLocks noChangeArrowheads="1"/>
              </p:cNvSpPr>
              <p:nvPr/>
            </p:nvSpPr>
            <p:spPr bwMode="auto">
              <a:xfrm rot="4920000">
                <a:off x="457" y="384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5" name="Rectangle 31"/>
              <p:cNvSpPr>
                <a:spLocks noChangeArrowheads="1"/>
              </p:cNvSpPr>
              <p:nvPr/>
            </p:nvSpPr>
            <p:spPr bwMode="auto">
              <a:xfrm rot="5040000">
                <a:off x="428" y="384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6" name="Rectangle 32"/>
              <p:cNvSpPr>
                <a:spLocks noChangeArrowheads="1"/>
              </p:cNvSpPr>
              <p:nvPr/>
            </p:nvSpPr>
            <p:spPr bwMode="auto">
              <a:xfrm rot="3840000">
                <a:off x="664" y="375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7" name="Rectangle 33"/>
              <p:cNvSpPr>
                <a:spLocks noChangeArrowheads="1"/>
              </p:cNvSpPr>
              <p:nvPr/>
            </p:nvSpPr>
            <p:spPr bwMode="auto">
              <a:xfrm rot="3840000">
                <a:off x="634" y="377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8" name="Rectangle 34"/>
              <p:cNvSpPr>
                <a:spLocks noChangeArrowheads="1"/>
              </p:cNvSpPr>
              <p:nvPr/>
            </p:nvSpPr>
            <p:spPr bwMode="auto">
              <a:xfrm rot="4080000">
                <a:off x="607" y="378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9" name="Rectangle 35"/>
              <p:cNvSpPr>
                <a:spLocks noChangeArrowheads="1"/>
              </p:cNvSpPr>
              <p:nvPr/>
            </p:nvSpPr>
            <p:spPr bwMode="auto">
              <a:xfrm rot="4320000">
                <a:off x="575" y="380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0" name="Rectangle 36"/>
              <p:cNvSpPr>
                <a:spLocks noChangeArrowheads="1"/>
              </p:cNvSpPr>
              <p:nvPr/>
            </p:nvSpPr>
            <p:spPr bwMode="auto">
              <a:xfrm rot="3360000">
                <a:off x="799" y="368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1" name="Rectangle 37"/>
              <p:cNvSpPr>
                <a:spLocks noChangeArrowheads="1"/>
              </p:cNvSpPr>
              <p:nvPr/>
            </p:nvSpPr>
            <p:spPr bwMode="auto">
              <a:xfrm rot="3360000">
                <a:off x="771" y="3696"/>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2" name="Rectangle 38"/>
              <p:cNvSpPr>
                <a:spLocks noChangeArrowheads="1"/>
              </p:cNvSpPr>
              <p:nvPr/>
            </p:nvSpPr>
            <p:spPr bwMode="auto">
              <a:xfrm rot="3360000">
                <a:off x="745" y="371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3" name="Rectangle 39"/>
              <p:cNvSpPr>
                <a:spLocks noChangeArrowheads="1"/>
              </p:cNvSpPr>
              <p:nvPr/>
            </p:nvSpPr>
            <p:spPr bwMode="auto">
              <a:xfrm rot="3840000">
                <a:off x="717" y="373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4" name="Rectangle 40"/>
              <p:cNvSpPr>
                <a:spLocks noChangeArrowheads="1"/>
              </p:cNvSpPr>
              <p:nvPr/>
            </p:nvSpPr>
            <p:spPr bwMode="auto">
              <a:xfrm rot="2280000">
                <a:off x="924" y="3581"/>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5" name="Rectangle 41"/>
              <p:cNvSpPr>
                <a:spLocks noChangeArrowheads="1"/>
              </p:cNvSpPr>
              <p:nvPr/>
            </p:nvSpPr>
            <p:spPr bwMode="auto">
              <a:xfrm rot="2280000">
                <a:off x="900" y="360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6" name="Rectangle 42"/>
              <p:cNvSpPr>
                <a:spLocks noChangeArrowheads="1"/>
              </p:cNvSpPr>
              <p:nvPr/>
            </p:nvSpPr>
            <p:spPr bwMode="auto">
              <a:xfrm rot="2700000">
                <a:off x="875" y="3624"/>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7" name="Rectangle 43"/>
              <p:cNvSpPr>
                <a:spLocks noChangeArrowheads="1"/>
              </p:cNvSpPr>
              <p:nvPr/>
            </p:nvSpPr>
            <p:spPr bwMode="auto">
              <a:xfrm rot="2700000">
                <a:off x="849" y="36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8" name="Rectangle 44"/>
              <p:cNvSpPr>
                <a:spLocks noChangeArrowheads="1"/>
              </p:cNvSpPr>
              <p:nvPr/>
            </p:nvSpPr>
            <p:spPr bwMode="auto">
              <a:xfrm rot="1500000">
                <a:off x="1029" y="346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9" name="Rectangle 45"/>
              <p:cNvSpPr>
                <a:spLocks noChangeArrowheads="1"/>
              </p:cNvSpPr>
              <p:nvPr/>
            </p:nvSpPr>
            <p:spPr bwMode="auto">
              <a:xfrm rot="1500000">
                <a:off x="1011" y="349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0" name="Rectangle 46"/>
              <p:cNvSpPr>
                <a:spLocks noChangeArrowheads="1"/>
              </p:cNvSpPr>
              <p:nvPr/>
            </p:nvSpPr>
            <p:spPr bwMode="auto">
              <a:xfrm rot="1800000">
                <a:off x="991" y="351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1" name="Rectangle 47"/>
              <p:cNvSpPr>
                <a:spLocks noChangeArrowheads="1"/>
              </p:cNvSpPr>
              <p:nvPr/>
            </p:nvSpPr>
            <p:spPr bwMode="auto">
              <a:xfrm rot="1800000">
                <a:off x="969" y="354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2" name="Rectangle 48"/>
              <p:cNvSpPr>
                <a:spLocks noChangeArrowheads="1"/>
              </p:cNvSpPr>
              <p:nvPr/>
            </p:nvSpPr>
            <p:spPr bwMode="auto">
              <a:xfrm rot="840000">
                <a:off x="1111" y="335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3" name="Rectangle 49"/>
              <p:cNvSpPr>
                <a:spLocks noChangeArrowheads="1"/>
              </p:cNvSpPr>
              <p:nvPr/>
            </p:nvSpPr>
            <p:spPr bwMode="auto">
              <a:xfrm rot="840000">
                <a:off x="1099" y="337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4" name="Rectangle 50"/>
              <p:cNvSpPr>
                <a:spLocks noChangeArrowheads="1"/>
              </p:cNvSpPr>
              <p:nvPr/>
            </p:nvSpPr>
            <p:spPr bwMode="auto">
              <a:xfrm rot="1320000">
                <a:off x="1088" y="340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5" name="Rectangle 51"/>
              <p:cNvSpPr>
                <a:spLocks noChangeArrowheads="1"/>
              </p:cNvSpPr>
              <p:nvPr/>
            </p:nvSpPr>
            <p:spPr bwMode="auto">
              <a:xfrm rot="1320000">
                <a:off x="1066" y="342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6" name="Rectangle 52"/>
              <p:cNvSpPr>
                <a:spLocks noChangeArrowheads="1"/>
              </p:cNvSpPr>
              <p:nvPr/>
            </p:nvSpPr>
            <p:spPr bwMode="auto">
              <a:xfrm rot="480000">
                <a:off x="1170" y="322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7" name="Rectangle 53"/>
              <p:cNvSpPr>
                <a:spLocks noChangeArrowheads="1"/>
              </p:cNvSpPr>
              <p:nvPr/>
            </p:nvSpPr>
            <p:spPr bwMode="auto">
              <a:xfrm rot="540000">
                <a:off x="1161" y="324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8" name="Rectangle 54"/>
              <p:cNvSpPr>
                <a:spLocks noChangeArrowheads="1"/>
              </p:cNvSpPr>
              <p:nvPr/>
            </p:nvSpPr>
            <p:spPr bwMode="auto">
              <a:xfrm rot="720000">
                <a:off x="1152" y="3275"/>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9" name="Rectangle 55"/>
              <p:cNvSpPr>
                <a:spLocks noChangeArrowheads="1"/>
              </p:cNvSpPr>
              <p:nvPr/>
            </p:nvSpPr>
            <p:spPr bwMode="auto">
              <a:xfrm rot="720000">
                <a:off x="1139" y="32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0" name="Rectangle 56"/>
              <p:cNvSpPr>
                <a:spLocks noChangeArrowheads="1"/>
              </p:cNvSpPr>
              <p:nvPr/>
            </p:nvSpPr>
            <p:spPr bwMode="auto">
              <a:xfrm rot="21300000">
                <a:off x="1208" y="309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1" name="Rectangle 57"/>
              <p:cNvSpPr>
                <a:spLocks noChangeArrowheads="1"/>
              </p:cNvSpPr>
              <p:nvPr/>
            </p:nvSpPr>
            <p:spPr bwMode="auto">
              <a:xfrm>
                <a:off x="1198" y="312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2" name="Rectangle 58"/>
              <p:cNvSpPr>
                <a:spLocks noChangeArrowheads="1"/>
              </p:cNvSpPr>
              <p:nvPr/>
            </p:nvSpPr>
            <p:spPr bwMode="auto">
              <a:xfrm>
                <a:off x="1198" y="31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3" name="Rectangle 59"/>
              <p:cNvSpPr>
                <a:spLocks noChangeArrowheads="1"/>
              </p:cNvSpPr>
              <p:nvPr/>
            </p:nvSpPr>
            <p:spPr bwMode="auto">
              <a:xfrm rot="240000">
                <a:off x="1187" y="316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4" name="Rectangle 60"/>
              <p:cNvSpPr>
                <a:spLocks noChangeArrowheads="1"/>
              </p:cNvSpPr>
              <p:nvPr/>
            </p:nvSpPr>
            <p:spPr bwMode="auto">
              <a:xfrm rot="20880000">
                <a:off x="1216" y="296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5" name="Rectangle 61"/>
              <p:cNvSpPr>
                <a:spLocks noChangeArrowheads="1"/>
              </p:cNvSpPr>
              <p:nvPr/>
            </p:nvSpPr>
            <p:spPr bwMode="auto">
              <a:xfrm rot="21120000">
                <a:off x="1217" y="299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6" name="Rectangle 62"/>
              <p:cNvSpPr>
                <a:spLocks noChangeArrowheads="1"/>
              </p:cNvSpPr>
              <p:nvPr/>
            </p:nvSpPr>
            <p:spPr bwMode="auto">
              <a:xfrm rot="21120000">
                <a:off x="1217" y="301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7" name="Rectangle 63"/>
              <p:cNvSpPr>
                <a:spLocks noChangeArrowheads="1"/>
              </p:cNvSpPr>
              <p:nvPr/>
            </p:nvSpPr>
            <p:spPr bwMode="auto">
              <a:xfrm rot="21300000">
                <a:off x="1215" y="3043"/>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8" name="Rectangle 64"/>
              <p:cNvSpPr>
                <a:spLocks noChangeArrowheads="1"/>
              </p:cNvSpPr>
              <p:nvPr/>
            </p:nvSpPr>
            <p:spPr bwMode="auto">
              <a:xfrm rot="20460000">
                <a:off x="1206" y="2843"/>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9" name="Rectangle 65"/>
              <p:cNvSpPr>
                <a:spLocks noChangeArrowheads="1"/>
              </p:cNvSpPr>
              <p:nvPr/>
            </p:nvSpPr>
            <p:spPr bwMode="auto">
              <a:xfrm rot="20640000">
                <a:off x="1211" y="286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0" name="Rectangle 66"/>
              <p:cNvSpPr>
                <a:spLocks noChangeArrowheads="1"/>
              </p:cNvSpPr>
              <p:nvPr/>
            </p:nvSpPr>
            <p:spPr bwMode="auto">
              <a:xfrm rot="20640000">
                <a:off x="1213" y="28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1" name="Rectangle 67"/>
              <p:cNvSpPr>
                <a:spLocks noChangeArrowheads="1"/>
              </p:cNvSpPr>
              <p:nvPr/>
            </p:nvSpPr>
            <p:spPr bwMode="auto">
              <a:xfrm rot="20760000">
                <a:off x="1216" y="2915"/>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2" name="Rectangle 68"/>
              <p:cNvSpPr>
                <a:spLocks noChangeArrowheads="1"/>
              </p:cNvSpPr>
              <p:nvPr/>
            </p:nvSpPr>
            <p:spPr bwMode="auto">
              <a:xfrm rot="20040000">
                <a:off x="1167" y="272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3" name="Rectangle 69"/>
              <p:cNvSpPr>
                <a:spLocks noChangeArrowheads="1"/>
              </p:cNvSpPr>
              <p:nvPr/>
            </p:nvSpPr>
            <p:spPr bwMode="auto">
              <a:xfrm rot="20220000">
                <a:off x="1175" y="275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4" name="Rectangle 70"/>
              <p:cNvSpPr>
                <a:spLocks noChangeArrowheads="1"/>
              </p:cNvSpPr>
              <p:nvPr/>
            </p:nvSpPr>
            <p:spPr bwMode="auto">
              <a:xfrm rot="20220000">
                <a:off x="1183" y="27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5" name="Rectangle 71"/>
              <p:cNvSpPr>
                <a:spLocks noChangeArrowheads="1"/>
              </p:cNvSpPr>
              <p:nvPr/>
            </p:nvSpPr>
            <p:spPr bwMode="auto">
              <a:xfrm rot="20220000">
                <a:off x="1193" y="279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6" name="Rectangle 72"/>
              <p:cNvSpPr>
                <a:spLocks noChangeArrowheads="1"/>
              </p:cNvSpPr>
              <p:nvPr/>
            </p:nvSpPr>
            <p:spPr bwMode="auto">
              <a:xfrm rot="19680000">
                <a:off x="1099" y="2632"/>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7" name="Rectangle 73"/>
              <p:cNvSpPr>
                <a:spLocks noChangeArrowheads="1"/>
              </p:cNvSpPr>
              <p:nvPr/>
            </p:nvSpPr>
            <p:spPr bwMode="auto">
              <a:xfrm rot="19740000">
                <a:off x="1113" y="264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8" name="Rectangle 74"/>
              <p:cNvSpPr>
                <a:spLocks noChangeArrowheads="1"/>
              </p:cNvSpPr>
              <p:nvPr/>
            </p:nvSpPr>
            <p:spPr bwMode="auto">
              <a:xfrm rot="19860000">
                <a:off x="1128" y="267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9" name="Rectangle 75"/>
              <p:cNvSpPr>
                <a:spLocks noChangeArrowheads="1"/>
              </p:cNvSpPr>
              <p:nvPr/>
            </p:nvSpPr>
            <p:spPr bwMode="auto">
              <a:xfrm rot="19860000">
                <a:off x="1141" y="26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0" name="Rectangle 76"/>
              <p:cNvSpPr>
                <a:spLocks noChangeArrowheads="1"/>
              </p:cNvSpPr>
              <p:nvPr/>
            </p:nvSpPr>
            <p:spPr bwMode="auto">
              <a:xfrm rot="19140000">
                <a:off x="1016" y="254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1" name="Rectangle 77"/>
              <p:cNvSpPr>
                <a:spLocks noChangeArrowheads="1"/>
              </p:cNvSpPr>
              <p:nvPr/>
            </p:nvSpPr>
            <p:spPr bwMode="auto">
              <a:xfrm rot="19140000">
                <a:off x="1037" y="256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2" name="Rectangle 78"/>
              <p:cNvSpPr>
                <a:spLocks noChangeArrowheads="1"/>
              </p:cNvSpPr>
              <p:nvPr/>
            </p:nvSpPr>
            <p:spPr bwMode="auto">
              <a:xfrm rot="19140000">
                <a:off x="1052" y="25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3" name="Rectangle 79"/>
              <p:cNvSpPr>
                <a:spLocks noChangeArrowheads="1"/>
              </p:cNvSpPr>
              <p:nvPr/>
            </p:nvSpPr>
            <p:spPr bwMode="auto">
              <a:xfrm rot="19260000">
                <a:off x="1070" y="259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4" name="AutoShape 80"/>
              <p:cNvSpPr>
                <a:spLocks noChangeArrowheads="1"/>
              </p:cNvSpPr>
              <p:nvPr/>
            </p:nvSpPr>
            <p:spPr bwMode="auto">
              <a:xfrm>
                <a:off x="486" y="2564"/>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w 180"/>
                  <a:gd name="T23" fmla="*/ 0 h 151"/>
                  <a:gd name="T24" fmla="*/ 180 w 180"/>
                  <a:gd name="T25"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5" name="Rectangle 81"/>
              <p:cNvSpPr>
                <a:spLocks noChangeArrowheads="1"/>
              </p:cNvSpPr>
              <p:nvPr/>
            </p:nvSpPr>
            <p:spPr bwMode="auto">
              <a:xfrm rot="6600000">
                <a:off x="-213" y="3137"/>
                <a:ext cx="122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6" name="Rectangle 82"/>
              <p:cNvSpPr>
                <a:spLocks noChangeArrowheads="1"/>
              </p:cNvSpPr>
              <p:nvPr/>
            </p:nvSpPr>
            <p:spPr bwMode="auto">
              <a:xfrm rot="240000">
                <a:off x="9" y="3141"/>
                <a:ext cx="102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7" name="Rectangle 83"/>
              <p:cNvSpPr>
                <a:spLocks noChangeArrowheads="1"/>
              </p:cNvSpPr>
              <p:nvPr/>
            </p:nvSpPr>
            <p:spPr bwMode="auto">
              <a:xfrm rot="18660000">
                <a:off x="906" y="247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8" name="Rectangle 84"/>
              <p:cNvSpPr>
                <a:spLocks noChangeArrowheads="1"/>
              </p:cNvSpPr>
              <p:nvPr/>
            </p:nvSpPr>
            <p:spPr bwMode="auto">
              <a:xfrm rot="18660000">
                <a:off x="928" y="249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9" name="Rectangle 85"/>
              <p:cNvSpPr>
                <a:spLocks noChangeArrowheads="1"/>
              </p:cNvSpPr>
              <p:nvPr/>
            </p:nvSpPr>
            <p:spPr bwMode="auto">
              <a:xfrm rot="18660000">
                <a:off x="953" y="249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0" name="Rectangle 86"/>
              <p:cNvSpPr>
                <a:spLocks noChangeArrowheads="1"/>
              </p:cNvSpPr>
              <p:nvPr/>
            </p:nvSpPr>
            <p:spPr bwMode="auto">
              <a:xfrm rot="18900000">
                <a:off x="973" y="251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1" name="Rectangle 87"/>
              <p:cNvSpPr>
                <a:spLocks noChangeArrowheads="1"/>
              </p:cNvSpPr>
              <p:nvPr/>
            </p:nvSpPr>
            <p:spPr bwMode="auto">
              <a:xfrm rot="17940000">
                <a:off x="789" y="243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2" name="Rectangle 88"/>
              <p:cNvSpPr>
                <a:spLocks noChangeArrowheads="1"/>
              </p:cNvSpPr>
              <p:nvPr/>
            </p:nvSpPr>
            <p:spPr bwMode="auto">
              <a:xfrm rot="17940000">
                <a:off x="816" y="243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3" name="Rectangle 89"/>
              <p:cNvSpPr>
                <a:spLocks noChangeArrowheads="1"/>
              </p:cNvSpPr>
              <p:nvPr/>
            </p:nvSpPr>
            <p:spPr bwMode="auto">
              <a:xfrm rot="18060000">
                <a:off x="836" y="24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4" name="Rectangle 90"/>
              <p:cNvSpPr>
                <a:spLocks noChangeArrowheads="1"/>
              </p:cNvSpPr>
              <p:nvPr/>
            </p:nvSpPr>
            <p:spPr bwMode="auto">
              <a:xfrm rot="18360000">
                <a:off x="861" y="246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5" name="Rectangle 91"/>
              <p:cNvSpPr>
                <a:spLocks noChangeArrowheads="1"/>
              </p:cNvSpPr>
              <p:nvPr/>
            </p:nvSpPr>
            <p:spPr bwMode="auto">
              <a:xfrm rot="17280000">
                <a:off x="652" y="240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6" name="Rectangle 92"/>
              <p:cNvSpPr>
                <a:spLocks noChangeArrowheads="1"/>
              </p:cNvSpPr>
              <p:nvPr/>
            </p:nvSpPr>
            <p:spPr bwMode="auto">
              <a:xfrm rot="17340000">
                <a:off x="676" y="240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7" name="Rectangle 93"/>
              <p:cNvSpPr>
                <a:spLocks noChangeArrowheads="1"/>
              </p:cNvSpPr>
              <p:nvPr/>
            </p:nvSpPr>
            <p:spPr bwMode="auto">
              <a:xfrm rot="17340000">
                <a:off x="707" y="2412"/>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8" name="Rectangle 94"/>
              <p:cNvSpPr>
                <a:spLocks noChangeArrowheads="1"/>
              </p:cNvSpPr>
              <p:nvPr/>
            </p:nvSpPr>
            <p:spPr bwMode="auto">
              <a:xfrm rot="17580000">
                <a:off x="736" y="241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9" name="Rectangle 95"/>
              <p:cNvSpPr>
                <a:spLocks noChangeArrowheads="1"/>
              </p:cNvSpPr>
              <p:nvPr/>
            </p:nvSpPr>
            <p:spPr bwMode="auto">
              <a:xfrm rot="16740000">
                <a:off x="508" y="240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0" name="Rectangle 96"/>
              <p:cNvSpPr>
                <a:spLocks noChangeArrowheads="1"/>
              </p:cNvSpPr>
              <p:nvPr/>
            </p:nvSpPr>
            <p:spPr bwMode="auto">
              <a:xfrm rot="16920000">
                <a:off x="534" y="240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1" name="Rectangle 97"/>
              <p:cNvSpPr>
                <a:spLocks noChangeArrowheads="1"/>
              </p:cNvSpPr>
              <p:nvPr/>
            </p:nvSpPr>
            <p:spPr bwMode="auto">
              <a:xfrm rot="16920000">
                <a:off x="563"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2" name="Rectangle 98"/>
              <p:cNvSpPr>
                <a:spLocks noChangeArrowheads="1"/>
              </p:cNvSpPr>
              <p:nvPr/>
            </p:nvSpPr>
            <p:spPr bwMode="auto">
              <a:xfrm rot="16980000">
                <a:off x="596"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3" name="Rectangle 99"/>
              <p:cNvSpPr>
                <a:spLocks noChangeArrowheads="1"/>
              </p:cNvSpPr>
              <p:nvPr/>
            </p:nvSpPr>
            <p:spPr bwMode="auto">
              <a:xfrm rot="16380000">
                <a:off x="358" y="241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4" name="Rectangle 100"/>
              <p:cNvSpPr>
                <a:spLocks noChangeArrowheads="1"/>
              </p:cNvSpPr>
              <p:nvPr/>
            </p:nvSpPr>
            <p:spPr bwMode="auto">
              <a:xfrm rot="16260000">
                <a:off x="388" y="241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5" name="Rectangle 101"/>
              <p:cNvSpPr>
                <a:spLocks noChangeArrowheads="1"/>
              </p:cNvSpPr>
              <p:nvPr/>
            </p:nvSpPr>
            <p:spPr bwMode="auto">
              <a:xfrm rot="16320000">
                <a:off x="422" y="241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6" name="Rectangle 102"/>
              <p:cNvSpPr>
                <a:spLocks noChangeArrowheads="1"/>
              </p:cNvSpPr>
              <p:nvPr/>
            </p:nvSpPr>
            <p:spPr bwMode="auto">
              <a:xfrm rot="16440000">
                <a:off x="452" y="240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7" name="Rectangle 103"/>
              <p:cNvSpPr>
                <a:spLocks noChangeArrowheads="1"/>
              </p:cNvSpPr>
              <p:nvPr/>
            </p:nvSpPr>
            <p:spPr bwMode="auto">
              <a:xfrm rot="15480000">
                <a:off x="212" y="246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8" name="Rectangle 104"/>
              <p:cNvSpPr>
                <a:spLocks noChangeArrowheads="1"/>
              </p:cNvSpPr>
              <p:nvPr/>
            </p:nvSpPr>
            <p:spPr bwMode="auto">
              <a:xfrm rot="15360000">
                <a:off x="243" y="245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9" name="Rectangle 105"/>
              <p:cNvSpPr>
                <a:spLocks noChangeArrowheads="1"/>
              </p:cNvSpPr>
              <p:nvPr/>
            </p:nvSpPr>
            <p:spPr bwMode="auto">
              <a:xfrm rot="15480000">
                <a:off x="271" y="24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0" name="Rectangle 106"/>
              <p:cNvSpPr>
                <a:spLocks noChangeArrowheads="1"/>
              </p:cNvSpPr>
              <p:nvPr/>
            </p:nvSpPr>
            <p:spPr bwMode="auto">
              <a:xfrm rot="15660000">
                <a:off x="294" y="243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1" name="Rectangle 107"/>
              <p:cNvSpPr>
                <a:spLocks noChangeArrowheads="1"/>
              </p:cNvSpPr>
              <p:nvPr/>
            </p:nvSpPr>
            <p:spPr bwMode="auto">
              <a:xfrm rot="14220000">
                <a:off x="11" y="255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2" name="Rectangle 108"/>
              <p:cNvSpPr>
                <a:spLocks noChangeArrowheads="1"/>
              </p:cNvSpPr>
              <p:nvPr/>
            </p:nvSpPr>
            <p:spPr bwMode="auto">
              <a:xfrm rot="14400000">
                <a:off x="69" y="25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3" name="Rectangle 109"/>
              <p:cNvSpPr>
                <a:spLocks noChangeArrowheads="1"/>
              </p:cNvSpPr>
              <p:nvPr/>
            </p:nvSpPr>
            <p:spPr bwMode="auto">
              <a:xfrm rot="14760000">
                <a:off x="95" y="251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4" name="Rectangle 110"/>
              <p:cNvSpPr>
                <a:spLocks noChangeArrowheads="1"/>
              </p:cNvSpPr>
              <p:nvPr/>
            </p:nvSpPr>
            <p:spPr bwMode="auto">
              <a:xfrm rot="14760000">
                <a:off x="122" y="250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5" name="Rectangle 111"/>
              <p:cNvSpPr>
                <a:spLocks noChangeArrowheads="1"/>
              </p:cNvSpPr>
              <p:nvPr/>
            </p:nvSpPr>
            <p:spPr bwMode="auto">
              <a:xfrm rot="15120000">
                <a:off x="156" y="248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6" name="Rectangle 112"/>
              <p:cNvSpPr>
                <a:spLocks noChangeArrowheads="1"/>
              </p:cNvSpPr>
              <p:nvPr/>
            </p:nvSpPr>
            <p:spPr bwMode="auto">
              <a:xfrm rot="19740000">
                <a:off x="2" y="3365"/>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7" name="Rectangle 113"/>
              <p:cNvSpPr>
                <a:spLocks noChangeArrowheads="1"/>
              </p:cNvSpPr>
              <p:nvPr/>
            </p:nvSpPr>
            <p:spPr bwMode="auto">
              <a:xfrm rot="3300000">
                <a:off x="510" y="3474"/>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8" name="Rectangle 114"/>
              <p:cNvSpPr>
                <a:spLocks noChangeArrowheads="1"/>
              </p:cNvSpPr>
              <p:nvPr/>
            </p:nvSpPr>
            <p:spPr bwMode="auto">
              <a:xfrm rot="3300000">
                <a:off x="36" y="2796"/>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9" name="Rectangle 115"/>
              <p:cNvSpPr>
                <a:spLocks noChangeArrowheads="1"/>
              </p:cNvSpPr>
              <p:nvPr/>
            </p:nvSpPr>
            <p:spPr bwMode="auto">
              <a:xfrm rot="19740000">
                <a:off x="701" y="2852"/>
                <a:ext cx="31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0" name="Rectangle 116"/>
              <p:cNvSpPr>
                <a:spLocks noChangeArrowheads="1"/>
              </p:cNvSpPr>
              <p:nvPr/>
            </p:nvSpPr>
            <p:spPr bwMode="auto">
              <a:xfrm rot="5880000">
                <a:off x="201" y="3912"/>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1" name="Rectangle 117"/>
              <p:cNvSpPr>
                <a:spLocks noChangeArrowheads="1"/>
              </p:cNvSpPr>
              <p:nvPr/>
            </p:nvSpPr>
            <p:spPr bwMode="auto">
              <a:xfrm rot="6660000">
                <a:off x="48" y="3911"/>
                <a:ext cx="14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2" name="Rectangle 118"/>
              <p:cNvSpPr>
                <a:spLocks noChangeArrowheads="1"/>
              </p:cNvSpPr>
              <p:nvPr/>
            </p:nvSpPr>
            <p:spPr bwMode="auto">
              <a:xfrm rot="5220000">
                <a:off x="362" y="3890"/>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3" name="Rectangle 119"/>
              <p:cNvSpPr>
                <a:spLocks noChangeArrowheads="1"/>
              </p:cNvSpPr>
              <p:nvPr/>
            </p:nvSpPr>
            <p:spPr bwMode="auto">
              <a:xfrm rot="4500000">
                <a:off x="522" y="384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4" name="Rectangle 120"/>
              <p:cNvSpPr>
                <a:spLocks noChangeArrowheads="1"/>
              </p:cNvSpPr>
              <p:nvPr/>
            </p:nvSpPr>
            <p:spPr bwMode="auto">
              <a:xfrm rot="3780000">
                <a:off x="670" y="377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5" name="Rectangle 121"/>
              <p:cNvSpPr>
                <a:spLocks noChangeArrowheads="1"/>
              </p:cNvSpPr>
              <p:nvPr/>
            </p:nvSpPr>
            <p:spPr bwMode="auto">
              <a:xfrm rot="3060000">
                <a:off x="812" y="368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6" name="Rectangle 122"/>
              <p:cNvSpPr>
                <a:spLocks noChangeArrowheads="1"/>
              </p:cNvSpPr>
              <p:nvPr/>
            </p:nvSpPr>
            <p:spPr bwMode="auto">
              <a:xfrm rot="2100000">
                <a:off x="937" y="357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7" name="Rectangle 123"/>
              <p:cNvSpPr>
                <a:spLocks noChangeArrowheads="1"/>
              </p:cNvSpPr>
              <p:nvPr/>
            </p:nvSpPr>
            <p:spPr bwMode="auto">
              <a:xfrm rot="14400000">
                <a:off x="-14" y="2507"/>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8" name="Rectangle 124"/>
              <p:cNvSpPr>
                <a:spLocks noChangeArrowheads="1"/>
              </p:cNvSpPr>
              <p:nvPr/>
            </p:nvSpPr>
            <p:spPr bwMode="auto">
              <a:xfrm rot="15180000">
                <a:off x="138" y="2438"/>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9" name="Rectangle 125"/>
              <p:cNvSpPr>
                <a:spLocks noChangeArrowheads="1"/>
              </p:cNvSpPr>
              <p:nvPr/>
            </p:nvSpPr>
            <p:spPr bwMode="auto">
              <a:xfrm rot="16620000">
                <a:off x="450" y="2369"/>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0" name="Rectangle 126"/>
              <p:cNvSpPr>
                <a:spLocks noChangeArrowheads="1"/>
              </p:cNvSpPr>
              <p:nvPr/>
            </p:nvSpPr>
            <p:spPr bwMode="auto">
              <a:xfrm rot="17280000">
                <a:off x="598" y="2363"/>
                <a:ext cx="150"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1" name="Rectangle 127"/>
              <p:cNvSpPr>
                <a:spLocks noChangeArrowheads="1"/>
              </p:cNvSpPr>
              <p:nvPr/>
            </p:nvSpPr>
            <p:spPr bwMode="auto">
              <a:xfrm rot="17940000">
                <a:off x="740" y="2389"/>
                <a:ext cx="15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2" name="Rectangle 128"/>
              <p:cNvSpPr>
                <a:spLocks noChangeArrowheads="1"/>
              </p:cNvSpPr>
              <p:nvPr/>
            </p:nvSpPr>
            <p:spPr bwMode="auto">
              <a:xfrm rot="18420000">
                <a:off x="867" y="2439"/>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3" name="Rectangle 129"/>
              <p:cNvSpPr>
                <a:spLocks noChangeArrowheads="1"/>
              </p:cNvSpPr>
              <p:nvPr/>
            </p:nvSpPr>
            <p:spPr bwMode="auto">
              <a:xfrm rot="18960000">
                <a:off x="984" y="2499"/>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4" name="Rectangle 130"/>
              <p:cNvSpPr>
                <a:spLocks noChangeArrowheads="1"/>
              </p:cNvSpPr>
              <p:nvPr/>
            </p:nvSpPr>
            <p:spPr bwMode="auto">
              <a:xfrm rot="19380000">
                <a:off x="1076" y="2590"/>
                <a:ext cx="17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5" name="Rectangle 131"/>
              <p:cNvSpPr>
                <a:spLocks noChangeArrowheads="1"/>
              </p:cNvSpPr>
              <p:nvPr/>
            </p:nvSpPr>
            <p:spPr bwMode="auto">
              <a:xfrm rot="19860000">
                <a:off x="1145" y="2693"/>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6" name="Rectangle 132"/>
              <p:cNvSpPr>
                <a:spLocks noChangeArrowheads="1"/>
              </p:cNvSpPr>
              <p:nvPr/>
            </p:nvSpPr>
            <p:spPr bwMode="auto">
              <a:xfrm rot="20400000">
                <a:off x="1199" y="2808"/>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7" name="Rectangle 133"/>
              <p:cNvSpPr>
                <a:spLocks noChangeArrowheads="1"/>
              </p:cNvSpPr>
              <p:nvPr/>
            </p:nvSpPr>
            <p:spPr bwMode="auto">
              <a:xfrm rot="20820000">
                <a:off x="1219" y="2932"/>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8" name="Rectangle 134"/>
              <p:cNvSpPr>
                <a:spLocks noChangeArrowheads="1"/>
              </p:cNvSpPr>
              <p:nvPr/>
            </p:nvSpPr>
            <p:spPr bwMode="auto">
              <a:xfrm rot="21300000">
                <a:off x="1210" y="3067"/>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9" name="Rectangle 135"/>
              <p:cNvSpPr>
                <a:spLocks noChangeArrowheads="1"/>
              </p:cNvSpPr>
              <p:nvPr/>
            </p:nvSpPr>
            <p:spPr bwMode="auto">
              <a:xfrm rot="720000">
                <a:off x="1128" y="3334"/>
                <a:ext cx="14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0" name="Rectangle 136"/>
              <p:cNvSpPr>
                <a:spLocks noChangeArrowheads="1"/>
              </p:cNvSpPr>
              <p:nvPr/>
            </p:nvSpPr>
            <p:spPr bwMode="auto">
              <a:xfrm rot="1500000">
                <a:off x="1039" y="3460"/>
                <a:ext cx="13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1" name="AutoShape 137"/>
              <p:cNvSpPr>
                <a:spLocks noChangeArrowheads="1"/>
              </p:cNvSpPr>
              <p:nvPr/>
            </p:nvSpPr>
            <p:spPr bwMode="auto">
              <a:xfrm>
                <a:off x="849" y="3135"/>
                <a:ext cx="203"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w 204"/>
                  <a:gd name="T27" fmla="*/ 0 h 120"/>
                  <a:gd name="T28" fmla="*/ 204 w 204"/>
                  <a:gd name="T2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2" name="AutoShape 138"/>
              <p:cNvSpPr>
                <a:spLocks noChangeArrowheads="1"/>
              </p:cNvSpPr>
              <p:nvPr/>
            </p:nvSpPr>
            <p:spPr bwMode="auto">
              <a:xfrm>
                <a:off x="21"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w 90"/>
                  <a:gd name="T27" fmla="*/ 0 h 78"/>
                  <a:gd name="T28" fmla="*/ 90 w 9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3" name="AutoShape 139"/>
              <p:cNvSpPr>
                <a:spLocks noChangeArrowheads="1"/>
              </p:cNvSpPr>
              <p:nvPr/>
            </p:nvSpPr>
            <p:spPr bwMode="auto">
              <a:xfrm>
                <a:off x="99" y="2652"/>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w 101"/>
                  <a:gd name="T29" fmla="*/ 0 h 89"/>
                  <a:gd name="T30" fmla="*/ 101 w 101"/>
                  <a:gd name="T3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4" name="AutoShape 140"/>
              <p:cNvSpPr>
                <a:spLocks noChangeArrowheads="1"/>
              </p:cNvSpPr>
              <p:nvPr/>
            </p:nvSpPr>
            <p:spPr bwMode="auto">
              <a:xfrm>
                <a:off x="676" y="3500"/>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w 83"/>
                  <a:gd name="T27" fmla="*/ 0 h 78"/>
                  <a:gd name="T28" fmla="*/ 83 w 83"/>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5" name="AutoShape 141"/>
              <p:cNvSpPr>
                <a:spLocks noChangeArrowheads="1"/>
              </p:cNvSpPr>
              <p:nvPr/>
            </p:nvSpPr>
            <p:spPr bwMode="auto">
              <a:xfrm>
                <a:off x="939"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w 90"/>
                  <a:gd name="T27" fmla="*/ 0 h 72"/>
                  <a:gd name="T28" fmla="*/ 90 w 90"/>
                  <a:gd name="T29"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6" name="AutoShape 142"/>
              <p:cNvSpPr>
                <a:spLocks noChangeArrowheads="1"/>
              </p:cNvSpPr>
              <p:nvPr/>
            </p:nvSpPr>
            <p:spPr bwMode="auto">
              <a:xfrm>
                <a:off x="897"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w 90"/>
                  <a:gd name="T27" fmla="*/ 0 h 84"/>
                  <a:gd name="T28" fmla="*/ 90 w 90"/>
                  <a:gd name="T2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7" name="AutoShape 143"/>
              <p:cNvSpPr>
                <a:spLocks noChangeArrowheads="1"/>
              </p:cNvSpPr>
              <p:nvPr/>
            </p:nvSpPr>
            <p:spPr bwMode="auto">
              <a:xfrm>
                <a:off x="9" y="3834"/>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w 6"/>
                  <a:gd name="T15" fmla="*/ 0 h 12"/>
                  <a:gd name="T16" fmla="*/ 6 w 6"/>
                  <a:gd name="T17" fmla="*/ 12 h 12"/>
                </a:gdLst>
                <a:ahLst/>
                <a:cxnLst>
                  <a:cxn ang="0">
                    <a:pos x="T0" y="T1"/>
                  </a:cxn>
                  <a:cxn ang="0">
                    <a:pos x="T2" y="T3"/>
                  </a:cxn>
                  <a:cxn ang="0">
                    <a:pos x="T4" y="T5"/>
                  </a:cxn>
                  <a:cxn ang="0">
                    <a:pos x="T6" y="T7"/>
                  </a:cxn>
                  <a:cxn ang="0">
                    <a:pos x="T8" y="T9"/>
                  </a:cxn>
                  <a:cxn ang="0">
                    <a:pos x="T10" y="T11"/>
                  </a:cxn>
                  <a:cxn ang="0">
                    <a:pos x="T12" y="T13"/>
                  </a:cxn>
                </a:cxnLst>
                <a:rect l="T14" t="T15" r="T16" b="T17"/>
                <a:pathLst>
                  <a:path w="6" h="12">
                    <a:moveTo>
                      <a:pt x="6" y="0"/>
                    </a:moveTo>
                    <a:lnTo>
                      <a:pt x="6" y="0"/>
                    </a:lnTo>
                    <a:lnTo>
                      <a:pt x="0" y="0"/>
                    </a:lnTo>
                    <a:lnTo>
                      <a:pt x="0" y="12"/>
                    </a:lnTo>
                    <a:lnTo>
                      <a:pt x="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8" name="AutoShape 144"/>
              <p:cNvSpPr>
                <a:spLocks noChangeArrowheads="1"/>
              </p:cNvSpPr>
              <p:nvPr/>
            </p:nvSpPr>
            <p:spPr bwMode="auto">
              <a:xfrm>
                <a:off x="9" y="2556"/>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w 30"/>
                  <a:gd name="T15" fmla="*/ 0 h 48"/>
                  <a:gd name="T16" fmla="*/ 30 w 30"/>
                  <a:gd name="T17" fmla="*/ 48 h 48"/>
                </a:gdLst>
                <a:ahLst/>
                <a:cxnLst>
                  <a:cxn ang="0">
                    <a:pos x="T0" y="T1"/>
                  </a:cxn>
                  <a:cxn ang="0">
                    <a:pos x="T2" y="T3"/>
                  </a:cxn>
                  <a:cxn ang="0">
                    <a:pos x="T4" y="T5"/>
                  </a:cxn>
                  <a:cxn ang="0">
                    <a:pos x="T6" y="T7"/>
                  </a:cxn>
                  <a:cxn ang="0">
                    <a:pos x="T8" y="T9"/>
                  </a:cxn>
                  <a:cxn ang="0">
                    <a:pos x="T10" y="T11"/>
                  </a:cxn>
                  <a:cxn ang="0">
                    <a:pos x="T12" y="T13"/>
                  </a:cxn>
                </a:cxnLst>
                <a:rect l="T14" t="T15" r="T16" b="T17"/>
                <a:pathLst>
                  <a:path w="30" h="48">
                    <a:moveTo>
                      <a:pt x="18" y="48"/>
                    </a:moveTo>
                    <a:lnTo>
                      <a:pt x="18" y="48"/>
                    </a:lnTo>
                    <a:lnTo>
                      <a:pt x="30" y="42"/>
                    </a:lnTo>
                    <a:lnTo>
                      <a:pt x="0" y="0"/>
                    </a:lnTo>
                    <a:lnTo>
                      <a:pt x="0" y="24"/>
                    </a:lnTo>
                    <a:lnTo>
                      <a:pt x="18" y="4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9" name="AutoShape 145"/>
              <p:cNvSpPr>
                <a:spLocks noChangeArrowheads="1"/>
              </p:cNvSpPr>
              <p:nvPr/>
            </p:nvSpPr>
            <p:spPr bwMode="auto">
              <a:xfrm>
                <a:off x="9" y="3840"/>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w 36"/>
                  <a:gd name="T15" fmla="*/ 0 h 66"/>
                  <a:gd name="T16" fmla="*/ 36 w 36"/>
                  <a:gd name="T17" fmla="*/ 66 h 66"/>
                </a:gdLst>
                <a:ahLst/>
                <a:cxnLst>
                  <a:cxn ang="0">
                    <a:pos x="T0" y="T1"/>
                  </a:cxn>
                  <a:cxn ang="0">
                    <a:pos x="T2" y="T3"/>
                  </a:cxn>
                  <a:cxn ang="0">
                    <a:pos x="T4" y="T5"/>
                  </a:cxn>
                  <a:cxn ang="0">
                    <a:pos x="T6" y="T7"/>
                  </a:cxn>
                  <a:cxn ang="0">
                    <a:pos x="T8" y="T9"/>
                  </a:cxn>
                  <a:cxn ang="0">
                    <a:pos x="T10" y="T11"/>
                  </a:cxn>
                  <a:cxn ang="0">
                    <a:pos x="T12" y="T13"/>
                  </a:cxn>
                </a:cxnLst>
                <a:rect l="T14" t="T15" r="T16" b="T17"/>
                <a:pathLst>
                  <a:path w="36" h="66">
                    <a:moveTo>
                      <a:pt x="36" y="0"/>
                    </a:moveTo>
                    <a:lnTo>
                      <a:pt x="24" y="0"/>
                    </a:lnTo>
                    <a:lnTo>
                      <a:pt x="0" y="36"/>
                    </a:lnTo>
                    <a:lnTo>
                      <a:pt x="0" y="66"/>
                    </a:lnTo>
                    <a:lnTo>
                      <a:pt x="3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0" name="Rectangle 146"/>
              <p:cNvSpPr>
                <a:spLocks noChangeArrowheads="1"/>
              </p:cNvSpPr>
              <p:nvPr/>
            </p:nvSpPr>
            <p:spPr bwMode="auto">
              <a:xfrm rot="240000">
                <a:off x="1178" y="3196"/>
                <a:ext cx="16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1" name="Rectangle 147"/>
              <p:cNvSpPr>
                <a:spLocks noChangeArrowheads="1"/>
              </p:cNvSpPr>
              <p:nvPr/>
            </p:nvSpPr>
            <p:spPr bwMode="auto">
              <a:xfrm rot="16020000">
                <a:off x="294" y="2387"/>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2" name="AutoShape 148"/>
              <p:cNvSpPr>
                <a:spLocks noChangeArrowheads="1"/>
              </p:cNvSpPr>
              <p:nvPr/>
            </p:nvSpPr>
            <p:spPr bwMode="auto">
              <a:xfrm>
                <a:off x="140" y="3571"/>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3" name="AutoShape 149"/>
              <p:cNvSpPr>
                <a:spLocks noChangeArrowheads="1"/>
              </p:cNvSpPr>
              <p:nvPr/>
            </p:nvSpPr>
            <p:spPr bwMode="auto">
              <a:xfrm rot="18720000">
                <a:off x="619" y="3548"/>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4" name="AutoShape 150"/>
              <p:cNvSpPr>
                <a:spLocks noChangeArrowheads="1"/>
              </p:cNvSpPr>
              <p:nvPr/>
            </p:nvSpPr>
            <p:spPr bwMode="auto">
              <a:xfrm>
                <a:off x="236" y="2504"/>
                <a:ext cx="347" cy="1268"/>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 name="T10" fmla="*/ 0 w 348"/>
                  <a:gd name="T11" fmla="*/ 0 h 1272"/>
                  <a:gd name="T12" fmla="*/ 348 w 348"/>
                  <a:gd name="T13" fmla="*/ 1272 h 1272"/>
                </a:gdLst>
                <a:ahLst/>
                <a:cxnLst>
                  <a:cxn ang="0">
                    <a:pos x="T0" y="T1"/>
                  </a:cxn>
                  <a:cxn ang="0">
                    <a:pos x="T2" y="T3"/>
                  </a:cxn>
                  <a:cxn ang="0">
                    <a:pos x="T4" y="T5"/>
                  </a:cxn>
                  <a:cxn ang="0">
                    <a:pos x="T6" y="T7"/>
                  </a:cxn>
                  <a:cxn ang="0">
                    <a:pos x="T8" y="T9"/>
                  </a:cxn>
                </a:cxnLst>
                <a:rect l="T10" t="T11" r="T12" b="T13"/>
                <a:pathLst>
                  <a:path w="348" h="1272">
                    <a:moveTo>
                      <a:pt x="0" y="0"/>
                    </a:moveTo>
                    <a:lnTo>
                      <a:pt x="287" y="582"/>
                    </a:lnTo>
                    <a:lnTo>
                      <a:pt x="348" y="1272"/>
                    </a:lnTo>
                    <a:lnTo>
                      <a:pt x="54" y="676"/>
                    </a:lnTo>
                    <a:lnTo>
                      <a:pt x="0" y="0"/>
                    </a:lnTo>
                    <a:close/>
                  </a:path>
                </a:pathLst>
              </a:custGeom>
              <a:gradFill rotWithShape="0">
                <a:gsLst>
                  <a:gs pos="0">
                    <a:srgbClr val="5B5D6B"/>
                  </a:gs>
                  <a:gs pos="100000">
                    <a:srgbClr val="575967"/>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5" name="Oval 151"/>
              <p:cNvSpPr>
                <a:spLocks noChangeArrowheads="1"/>
              </p:cNvSpPr>
              <p:nvPr/>
            </p:nvSpPr>
            <p:spPr bwMode="auto">
              <a:xfrm rot="19920000">
                <a:off x="294" y="3049"/>
                <a:ext cx="220" cy="174"/>
              </a:xfrm>
              <a:prstGeom prst="ellipse">
                <a:avLst/>
              </a:prstGeom>
              <a:gradFill rotWithShape="0">
                <a:gsLst>
                  <a:gs pos="0">
                    <a:srgbClr val="5B5D6B"/>
                  </a:gs>
                  <a:gs pos="50000">
                    <a:srgbClr val="525460"/>
                  </a:gs>
                  <a:gs pos="100000">
                    <a:srgbClr val="5B5D6B"/>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sp>
        <p:nvSpPr>
          <p:cNvPr id="1176" name="Rectangle 152"/>
          <p:cNvSpPr>
            <a:spLocks noGrp="1" noChangeArrowheads="1"/>
          </p:cNvSpPr>
          <p:nvPr>
            <p:ph type="title"/>
          </p:nvPr>
        </p:nvSpPr>
        <p:spPr bwMode="auto">
          <a:xfrm>
            <a:off x="301625" y="-263525"/>
            <a:ext cx="8534400" cy="211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177" name="Text Box 153"/>
          <p:cNvSpPr txBox="1">
            <a:spLocks noChangeArrowheads="1"/>
          </p:cNvSpPr>
          <p:nvPr/>
        </p:nvSpPr>
        <p:spPr bwMode="auto">
          <a:xfrm>
            <a:off x="301625" y="6245225"/>
            <a:ext cx="2287588"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8" name="Text Box 154"/>
          <p:cNvSpPr txBox="1">
            <a:spLocks noChangeArrowheads="1"/>
          </p:cNvSpP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9" name="Rectangle 155"/>
          <p:cNvSpPr>
            <a:spLocks noGrp="1" noChangeArrowheads="1"/>
          </p:cNvSpPr>
          <p:nvPr>
            <p:ph type="sldNum"/>
          </p:nvPr>
        </p:nvSpPr>
        <p:spPr bwMode="auto">
          <a:xfrm>
            <a:off x="6553200" y="6245225"/>
            <a:ext cx="2282825"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buClr>
                <a:srgbClr val="000BF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000">
                <a:solidFill>
                  <a:srgbClr val="FFFFFF"/>
                </a:solidFill>
              </a:defRPr>
            </a:lvl1pPr>
          </a:lstStyle>
          <a:p>
            <a:fld id="{AC415F72-8B6C-4B4F-97E7-436E98E0A63C}" type="slidenum">
              <a:rPr lang="en-GB" altLang="ru-RU"/>
              <a:pPr/>
              <a:t>‹#›</a:t>
            </a:fld>
            <a:endParaRPr lang="en-GB" altLang="ru-RU"/>
          </a:p>
        </p:txBody>
      </p:sp>
      <p:sp>
        <p:nvSpPr>
          <p:cNvPr id="1180" name="Rectangle 156"/>
          <p:cNvSpPr>
            <a:spLocks noGrp="1" noChangeArrowheads="1"/>
          </p:cNvSpPr>
          <p:nvPr>
            <p:ph type="body" idx="1"/>
          </p:nvPr>
        </p:nvSpPr>
        <p:spPr bwMode="auto">
          <a:xfrm>
            <a:off x="301625" y="1600200"/>
            <a:ext cx="8534400" cy="449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2" r:id="rId12"/>
  </p:sldLayoutIdLst>
  <p:txStyles>
    <p:titleStyle>
      <a:lvl1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kern="1200">
          <a:solidFill>
            <a:srgbClr val="FFFFCC"/>
          </a:solidFill>
          <a:latin typeface="+mj-lt"/>
          <a:ea typeface="+mj-ea"/>
          <a:cs typeface="+mj-cs"/>
        </a:defRPr>
      </a:lvl1pPr>
      <a:lvl2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2pPr>
      <a:lvl3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3pPr>
      <a:lvl4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4pPr>
      <a:lvl5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5pPr>
      <a:lvl6pPr marL="4572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6pPr>
      <a:lvl7pPr marL="9144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7pPr>
      <a:lvl8pPr marL="13716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8pPr>
      <a:lvl9pPr marL="18288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9pPr>
    </p:titleStyle>
    <p:bodyStyle>
      <a:lvl1pPr marL="336550" indent="-336550" algn="l" defTabSz="449263" rtl="0" eaLnBrk="0" fontAlgn="base" hangingPunct="0">
        <a:lnSpc>
          <a:spcPct val="94000"/>
        </a:lnSpc>
        <a:spcBef>
          <a:spcPts val="800"/>
        </a:spcBef>
        <a:spcAft>
          <a:spcPct val="0"/>
        </a:spcAft>
        <a:buClr>
          <a:srgbClr val="A3C145"/>
        </a:buClr>
        <a:buSzPct val="80000"/>
        <a:buFont typeface="Arial" panose="020B0604020202020204" pitchFamily="34" charset="0"/>
        <a:buChar char="►"/>
        <a:defRPr sz="3200" kern="1200">
          <a:solidFill>
            <a:srgbClr val="FFFFFF"/>
          </a:solidFill>
          <a:latin typeface="+mn-lt"/>
          <a:ea typeface="+mn-ea"/>
          <a:cs typeface="+mn-cs"/>
        </a:defRPr>
      </a:lvl1pPr>
      <a:lvl2pPr marL="736600" indent="-279400" algn="l" defTabSz="449263" rtl="0" eaLnBrk="0" fontAlgn="base" hangingPunct="0">
        <a:lnSpc>
          <a:spcPct val="94000"/>
        </a:lnSpc>
        <a:spcBef>
          <a:spcPts val="700"/>
        </a:spcBef>
        <a:spcAft>
          <a:spcPct val="0"/>
        </a:spcAft>
        <a:buClr>
          <a:srgbClr val="6FA9B7"/>
        </a:buClr>
        <a:buSzPct val="100000"/>
        <a:buFont typeface="Wingdings" panose="05000000000000000000" pitchFamily="2" charset="2"/>
        <a:buChar char=""/>
        <a:defRPr sz="2800" kern="1200">
          <a:solidFill>
            <a:srgbClr val="FFFFFF"/>
          </a:solidFill>
          <a:latin typeface="+mn-lt"/>
          <a:ea typeface="+mn-ea"/>
          <a:cs typeface="+mn-cs"/>
        </a:defRPr>
      </a:lvl2pPr>
      <a:lvl3pPr marL="1143000" indent="-228600" algn="l" defTabSz="449263" rtl="0" eaLnBrk="0" fontAlgn="base" hangingPunct="0">
        <a:lnSpc>
          <a:spcPct val="94000"/>
        </a:lnSpc>
        <a:spcBef>
          <a:spcPts val="600"/>
        </a:spcBef>
        <a:spcAft>
          <a:spcPct val="0"/>
        </a:spcAft>
        <a:buClr>
          <a:srgbClr val="A3C145"/>
        </a:buClr>
        <a:buSzPct val="80000"/>
        <a:buFont typeface="Arial" panose="020B0604020202020204" pitchFamily="34" charset="0"/>
        <a:buChar char="►"/>
        <a:defRPr sz="2400" kern="1200">
          <a:solidFill>
            <a:srgbClr val="FFFFFF"/>
          </a:solidFill>
          <a:latin typeface="+mn-lt"/>
          <a:ea typeface="+mn-ea"/>
          <a:cs typeface="+mn-cs"/>
        </a:defRPr>
      </a:lvl3pPr>
      <a:lvl4pPr marL="1600200" indent="-228600" algn="l" defTabSz="449263" rtl="0" eaLnBrk="0" fontAlgn="base" hangingPunct="0">
        <a:lnSpc>
          <a:spcPct val="94000"/>
        </a:lnSpc>
        <a:spcBef>
          <a:spcPts val="500"/>
        </a:spcBef>
        <a:spcAft>
          <a:spcPct val="0"/>
        </a:spcAft>
        <a:buClr>
          <a:srgbClr val="6FA9B7"/>
        </a:buClr>
        <a:buSzPct val="100000"/>
        <a:buFont typeface="Wingdings" panose="05000000000000000000" pitchFamily="2" charset="2"/>
        <a:buChar char=""/>
        <a:defRPr sz="2000" kern="1200">
          <a:solidFill>
            <a:srgbClr val="FFFFFF"/>
          </a:solidFill>
          <a:latin typeface="+mn-lt"/>
          <a:ea typeface="+mn-ea"/>
          <a:cs typeface="+mn-cs"/>
        </a:defRPr>
      </a:lvl4pPr>
      <a:lvl5pPr marL="2057400" indent="-228600" algn="l" defTabSz="449263" rtl="0" eaLnBrk="0" fontAlgn="base" hangingPunct="0">
        <a:lnSpc>
          <a:spcPct val="94000"/>
        </a:lnSpc>
        <a:spcBef>
          <a:spcPts val="500"/>
        </a:spcBef>
        <a:spcAft>
          <a:spcPct val="0"/>
        </a:spcAft>
        <a:buClr>
          <a:srgbClr val="6FA9B7"/>
        </a:buClr>
        <a:buSzPct val="80000"/>
        <a:buFont typeface="Arial" panose="020B0604020202020204" pitchFamily="34" charset="0"/>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A5C6C"/>
            </a:gs>
            <a:gs pos="100000">
              <a:srgbClr val="515361"/>
            </a:gs>
          </a:gsLst>
          <a:lin ang="5400000" scaled="1"/>
        </a:gradFill>
        <a:effectLst/>
      </p:bgPr>
    </p:bg>
    <p:spTree>
      <p:nvGrpSpPr>
        <p:cNvPr id="1" name=""/>
        <p:cNvGrpSpPr/>
        <p:nvPr/>
      </p:nvGrpSpPr>
      <p:grpSpPr>
        <a:xfrm>
          <a:off x="0" y="0"/>
          <a:ext cx="0" cy="0"/>
          <a:chOff x="0" y="0"/>
          <a:chExt cx="0" cy="0"/>
        </a:xfrm>
      </p:grpSpPr>
      <p:grpSp>
        <p:nvGrpSpPr>
          <p:cNvPr id="2049" name="Group 1"/>
          <p:cNvGrpSpPr>
            <a:grpSpLocks/>
          </p:cNvGrpSpPr>
          <p:nvPr/>
        </p:nvGrpSpPr>
        <p:grpSpPr bwMode="auto">
          <a:xfrm>
            <a:off x="6350" y="1422400"/>
            <a:ext cx="9137650" cy="5432425"/>
            <a:chOff x="4" y="896"/>
            <a:chExt cx="5756" cy="3422"/>
          </a:xfrm>
        </p:grpSpPr>
        <p:grpSp>
          <p:nvGrpSpPr>
            <p:cNvPr id="2050" name="Group 2"/>
            <p:cNvGrpSpPr>
              <a:grpSpLocks/>
            </p:cNvGrpSpPr>
            <p:nvPr/>
          </p:nvGrpSpPr>
          <p:grpSpPr bwMode="auto">
            <a:xfrm>
              <a:off x="20" y="896"/>
              <a:ext cx="5740" cy="3422"/>
              <a:chOff x="20" y="896"/>
              <a:chExt cx="5740" cy="3422"/>
            </a:xfrm>
          </p:grpSpPr>
          <p:sp>
            <p:nvSpPr>
              <p:cNvPr id="2051" name="AutoShape 3"/>
              <p:cNvSpPr>
                <a:spLocks noChangeArrowheads="1"/>
              </p:cNvSpPr>
              <p:nvPr/>
            </p:nvSpPr>
            <p:spPr bwMode="auto">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w 2815"/>
                  <a:gd name="T43" fmla="*/ 0 h 2110"/>
                  <a:gd name="T44" fmla="*/ 2815 w 2815"/>
                  <a:gd name="T45" fmla="*/ 211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T42" t="T43" r="T44" b="T45"/>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2" name="AutoShape 4"/>
              <p:cNvSpPr>
                <a:spLocks noChangeArrowheads="1"/>
              </p:cNvSpPr>
              <p:nvPr/>
            </p:nvSpPr>
            <p:spPr bwMode="auto">
              <a:xfrm>
                <a:off x="672" y="1116"/>
                <a:ext cx="3965"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w 3966"/>
                  <a:gd name="T67" fmla="*/ 0 h 2366"/>
                  <a:gd name="T68" fmla="*/ 3966 w 3966"/>
                  <a:gd name="T69" fmla="*/ 2366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T66" t="T67" r="T68" b="T69"/>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3" name="AutoShape 5"/>
              <p:cNvSpPr>
                <a:spLocks noChangeArrowheads="1"/>
              </p:cNvSpPr>
              <p:nvPr/>
            </p:nvSpPr>
            <p:spPr bwMode="auto">
              <a:xfrm>
                <a:off x="20" y="1069"/>
                <a:ext cx="5731" cy="3106"/>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w 5732"/>
                  <a:gd name="T55" fmla="*/ 0 h 3107"/>
                  <a:gd name="T56" fmla="*/ 5732 w 5732"/>
                  <a:gd name="T57" fmla="*/ 3107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4" name="AutoShape 6"/>
              <p:cNvSpPr>
                <a:spLocks noChangeArrowheads="1"/>
              </p:cNvSpPr>
              <p:nvPr/>
            </p:nvSpPr>
            <p:spPr bwMode="auto">
              <a:xfrm>
                <a:off x="242" y="1145"/>
                <a:ext cx="5511" cy="2759"/>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w 5512"/>
                  <a:gd name="T71" fmla="*/ 0 h 2760"/>
                  <a:gd name="T72" fmla="*/ 5512 w 5512"/>
                  <a:gd name="T73" fmla="*/ 2760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T70" t="T71" r="T72" b="T73"/>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5" name="AutoShape 7"/>
              <p:cNvSpPr>
                <a:spLocks noChangeArrowheads="1"/>
              </p:cNvSpPr>
              <p:nvPr/>
            </p:nvSpPr>
            <p:spPr bwMode="auto">
              <a:xfrm>
                <a:off x="4839"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w 790"/>
                  <a:gd name="T23" fmla="*/ 0 h 1189"/>
                  <a:gd name="T24" fmla="*/ 790 w 790"/>
                  <a:gd name="T25" fmla="*/ 118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6" name="AutoShape 8"/>
              <p:cNvSpPr>
                <a:spLocks noChangeArrowheads="1"/>
              </p:cNvSpPr>
              <p:nvPr/>
            </p:nvSpPr>
            <p:spPr bwMode="auto">
              <a:xfrm>
                <a:off x="5172"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w 579"/>
                  <a:gd name="T15" fmla="*/ 0 h 1117"/>
                  <a:gd name="T16" fmla="*/ 579 w 579"/>
                  <a:gd name="T17" fmla="*/ 1117 h 1117"/>
                </a:gdLst>
                <a:ahLst/>
                <a:cxnLst>
                  <a:cxn ang="0">
                    <a:pos x="T0" y="T1"/>
                  </a:cxn>
                  <a:cxn ang="0">
                    <a:pos x="T2" y="T3"/>
                  </a:cxn>
                  <a:cxn ang="0">
                    <a:pos x="T4" y="T5"/>
                  </a:cxn>
                  <a:cxn ang="0">
                    <a:pos x="T6" y="T7"/>
                  </a:cxn>
                  <a:cxn ang="0">
                    <a:pos x="T8" y="T9"/>
                  </a:cxn>
                  <a:cxn ang="0">
                    <a:pos x="T10" y="T11"/>
                  </a:cxn>
                  <a:cxn ang="0">
                    <a:pos x="T12" y="T13"/>
                  </a:cxn>
                </a:cxnLst>
                <a:rect l="T14" t="T15" r="T16" b="T17"/>
                <a:pathLst>
                  <a:path w="579" h="1117">
                    <a:moveTo>
                      <a:pt x="0" y="0"/>
                    </a:moveTo>
                    <a:lnTo>
                      <a:pt x="128" y="328"/>
                    </a:lnTo>
                    <a:lnTo>
                      <a:pt x="9" y="659"/>
                    </a:lnTo>
                    <a:lnTo>
                      <a:pt x="40" y="763"/>
                    </a:lnTo>
                    <a:lnTo>
                      <a:pt x="234" y="739"/>
                    </a:lnTo>
                    <a:lnTo>
                      <a:pt x="344" y="1055"/>
                    </a:lnTo>
                    <a:lnTo>
                      <a:pt x="579" y="1117"/>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7" name="AutoShape 9"/>
              <p:cNvSpPr>
                <a:spLocks noChangeArrowheads="1"/>
              </p:cNvSpPr>
              <p:nvPr/>
            </p:nvSpPr>
            <p:spPr bwMode="auto">
              <a:xfrm>
                <a:off x="3290" y="968"/>
                <a:ext cx="2471" cy="2395"/>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w 2471"/>
                  <a:gd name="T53" fmla="*/ 0 h 2396"/>
                  <a:gd name="T54" fmla="*/ 2471 w 2471"/>
                  <a:gd name="T55" fmla="*/ 2396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T52" t="T53" r="T54" b="T55"/>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8" name="AutoShape 10"/>
              <p:cNvSpPr>
                <a:spLocks noChangeArrowheads="1"/>
              </p:cNvSpPr>
              <p:nvPr/>
            </p:nvSpPr>
            <p:spPr bwMode="auto">
              <a:xfrm>
                <a:off x="2365"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w 1399"/>
                  <a:gd name="T35" fmla="*/ 0 h 1349"/>
                  <a:gd name="T36" fmla="*/ 1399 w 1399"/>
                  <a:gd name="T37" fmla="*/ 1349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T34" t="T35" r="T36" b="T37"/>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9" name="AutoShape 11"/>
              <p:cNvSpPr>
                <a:spLocks noChangeArrowheads="1"/>
              </p:cNvSpPr>
              <p:nvPr/>
            </p:nvSpPr>
            <p:spPr bwMode="auto">
              <a:xfrm>
                <a:off x="4274"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w 1256"/>
                  <a:gd name="T39" fmla="*/ 0 h 810"/>
                  <a:gd name="T40" fmla="*/ 1256 w 1256"/>
                  <a:gd name="T41" fmla="*/ 810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0" name="AutoShape 12"/>
              <p:cNvSpPr>
                <a:spLocks noChangeArrowheads="1"/>
              </p:cNvSpPr>
              <p:nvPr/>
            </p:nvSpPr>
            <p:spPr bwMode="auto">
              <a:xfrm>
                <a:off x="2913" y="3475"/>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w 2848"/>
                  <a:gd name="T41" fmla="*/ 0 h 788"/>
                  <a:gd name="T42" fmla="*/ 2848 w 2848"/>
                  <a:gd name="T43" fmla="*/ 78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1" name="AutoShape 13"/>
              <p:cNvSpPr>
                <a:spLocks noChangeArrowheads="1"/>
              </p:cNvSpPr>
              <p:nvPr/>
            </p:nvSpPr>
            <p:spPr bwMode="auto">
              <a:xfrm>
                <a:off x="5442"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w 319"/>
                  <a:gd name="T15" fmla="*/ 0 h 854"/>
                  <a:gd name="T16" fmla="*/ 319 w 319"/>
                  <a:gd name="T17" fmla="*/ 854 h 854"/>
                </a:gdLst>
                <a:ahLst/>
                <a:cxnLst>
                  <a:cxn ang="0">
                    <a:pos x="T0" y="T1"/>
                  </a:cxn>
                  <a:cxn ang="0">
                    <a:pos x="T2" y="T3"/>
                  </a:cxn>
                  <a:cxn ang="0">
                    <a:pos x="T4" y="T5"/>
                  </a:cxn>
                  <a:cxn ang="0">
                    <a:pos x="T6" y="T7"/>
                  </a:cxn>
                  <a:cxn ang="0">
                    <a:pos x="T8" y="T9"/>
                  </a:cxn>
                  <a:cxn ang="0">
                    <a:pos x="T10" y="T11"/>
                  </a:cxn>
                  <a:cxn ang="0">
                    <a:pos x="T12" y="T13"/>
                  </a:cxn>
                </a:cxnLst>
                <a:rect l="T14" t="T15" r="T16" b="T17"/>
                <a:pathLst>
                  <a:path w="319" h="854">
                    <a:moveTo>
                      <a:pt x="0" y="0"/>
                    </a:moveTo>
                    <a:lnTo>
                      <a:pt x="106" y="313"/>
                    </a:lnTo>
                    <a:lnTo>
                      <a:pt x="106" y="634"/>
                    </a:lnTo>
                    <a:lnTo>
                      <a:pt x="268" y="854"/>
                    </a:lnTo>
                    <a:lnTo>
                      <a:pt x="278" y="577"/>
                    </a:lnTo>
                    <a:lnTo>
                      <a:pt x="238" y="400"/>
                    </a:lnTo>
                    <a:lnTo>
                      <a:pt x="319" y="240"/>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2" name="AutoShape 14"/>
              <p:cNvSpPr>
                <a:spLocks noChangeArrowheads="1"/>
              </p:cNvSpPr>
              <p:nvPr/>
            </p:nvSpPr>
            <p:spPr bwMode="auto">
              <a:xfrm>
                <a:off x="4953" y="3567"/>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w 646"/>
                  <a:gd name="T19" fmla="*/ 0 h 392"/>
                  <a:gd name="T20" fmla="*/ 646 w 646"/>
                  <a:gd name="T21"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T18" t="T19" r="T20" b="T21"/>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3" name="AutoShape 15"/>
              <p:cNvSpPr>
                <a:spLocks noChangeArrowheads="1"/>
              </p:cNvSpPr>
              <p:nvPr/>
            </p:nvSpPr>
            <p:spPr bwMode="auto">
              <a:xfrm>
                <a:off x="50" y="2399"/>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w 2736"/>
                  <a:gd name="T55" fmla="*/ 0 h 1920"/>
                  <a:gd name="T56" fmla="*/ 2736 w 2736"/>
                  <a:gd name="T57" fmla="*/ 192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3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nvGrpSpPr>
            <p:cNvPr id="2064" name="Group 16"/>
            <p:cNvGrpSpPr>
              <a:grpSpLocks/>
            </p:cNvGrpSpPr>
            <p:nvPr/>
          </p:nvGrpSpPr>
          <p:grpSpPr bwMode="auto">
            <a:xfrm>
              <a:off x="4" y="2296"/>
              <a:ext cx="1379" cy="1691"/>
              <a:chOff x="4" y="2296"/>
              <a:chExt cx="1379" cy="1691"/>
            </a:xfrm>
          </p:grpSpPr>
          <p:sp>
            <p:nvSpPr>
              <p:cNvPr id="2065" name="Rectangle 17"/>
              <p:cNvSpPr>
                <a:spLocks noChangeArrowheads="1"/>
              </p:cNvSpPr>
              <p:nvPr/>
            </p:nvSpPr>
            <p:spPr bwMode="auto">
              <a:xfrm rot="6780000">
                <a:off x="66" y="3876"/>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6" name="Rectangle 18"/>
              <p:cNvSpPr>
                <a:spLocks noChangeArrowheads="1"/>
              </p:cNvSpPr>
              <p:nvPr/>
            </p:nvSpPr>
            <p:spPr bwMode="auto">
              <a:xfrm rot="6780000">
                <a:off x="38" y="3874"/>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7" name="Rectangle 19"/>
              <p:cNvSpPr>
                <a:spLocks noChangeArrowheads="1"/>
              </p:cNvSpPr>
              <p:nvPr/>
            </p:nvSpPr>
            <p:spPr bwMode="auto">
              <a:xfrm rot="6780000">
                <a:off x="12" y="386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8" name="Rectangle 20"/>
              <p:cNvSpPr>
                <a:spLocks noChangeArrowheads="1"/>
              </p:cNvSpPr>
              <p:nvPr/>
            </p:nvSpPr>
            <p:spPr bwMode="auto">
              <a:xfrm rot="6000000">
                <a:off x="215" y="387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9" name="Rectangle 21"/>
              <p:cNvSpPr>
                <a:spLocks noChangeArrowheads="1"/>
              </p:cNvSpPr>
              <p:nvPr/>
            </p:nvSpPr>
            <p:spPr bwMode="auto">
              <a:xfrm rot="6000000">
                <a:off x="187" y="388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0" name="Rectangle 22"/>
              <p:cNvSpPr>
                <a:spLocks noChangeArrowheads="1"/>
              </p:cNvSpPr>
              <p:nvPr/>
            </p:nvSpPr>
            <p:spPr bwMode="auto">
              <a:xfrm rot="6240000">
                <a:off x="154" y="388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1" name="Rectangle 23"/>
              <p:cNvSpPr>
                <a:spLocks noChangeArrowheads="1"/>
              </p:cNvSpPr>
              <p:nvPr/>
            </p:nvSpPr>
            <p:spPr bwMode="auto">
              <a:xfrm rot="6240000">
                <a:off x="124" y="388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2" name="Rectangle 24"/>
              <p:cNvSpPr>
                <a:spLocks noChangeArrowheads="1"/>
              </p:cNvSpPr>
              <p:nvPr/>
            </p:nvSpPr>
            <p:spPr bwMode="auto">
              <a:xfrm rot="5400000">
                <a:off x="368" y="386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3" name="Rectangle 25"/>
              <p:cNvSpPr>
                <a:spLocks noChangeArrowheads="1"/>
              </p:cNvSpPr>
              <p:nvPr/>
            </p:nvSpPr>
            <p:spPr bwMode="auto">
              <a:xfrm rot="5400000">
                <a:off x="336" y="386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4" name="Rectangle 26"/>
              <p:cNvSpPr>
                <a:spLocks noChangeArrowheads="1"/>
              </p:cNvSpPr>
              <p:nvPr/>
            </p:nvSpPr>
            <p:spPr bwMode="auto">
              <a:xfrm rot="5580000">
                <a:off x="306" y="387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5" name="Rectangle 27"/>
              <p:cNvSpPr>
                <a:spLocks noChangeArrowheads="1"/>
              </p:cNvSpPr>
              <p:nvPr/>
            </p:nvSpPr>
            <p:spPr bwMode="auto">
              <a:xfrm rot="5760000">
                <a:off x="272" y="387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6" name="Rectangle 28"/>
              <p:cNvSpPr>
                <a:spLocks noChangeArrowheads="1"/>
              </p:cNvSpPr>
              <p:nvPr/>
            </p:nvSpPr>
            <p:spPr bwMode="auto">
              <a:xfrm rot="4740000">
                <a:off x="520" y="38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7" name="Rectangle 29"/>
              <p:cNvSpPr>
                <a:spLocks noChangeArrowheads="1"/>
              </p:cNvSpPr>
              <p:nvPr/>
            </p:nvSpPr>
            <p:spPr bwMode="auto">
              <a:xfrm rot="4920000">
                <a:off x="489" y="382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8" name="Rectangle 30"/>
              <p:cNvSpPr>
                <a:spLocks noChangeArrowheads="1"/>
              </p:cNvSpPr>
              <p:nvPr/>
            </p:nvSpPr>
            <p:spPr bwMode="auto">
              <a:xfrm rot="4920000">
                <a:off x="457" y="384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9" name="Rectangle 31"/>
              <p:cNvSpPr>
                <a:spLocks noChangeArrowheads="1"/>
              </p:cNvSpPr>
              <p:nvPr/>
            </p:nvSpPr>
            <p:spPr bwMode="auto">
              <a:xfrm rot="5040000">
                <a:off x="428" y="384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0" name="Rectangle 32"/>
              <p:cNvSpPr>
                <a:spLocks noChangeArrowheads="1"/>
              </p:cNvSpPr>
              <p:nvPr/>
            </p:nvSpPr>
            <p:spPr bwMode="auto">
              <a:xfrm rot="3840000">
                <a:off x="664" y="375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1" name="Rectangle 33"/>
              <p:cNvSpPr>
                <a:spLocks noChangeArrowheads="1"/>
              </p:cNvSpPr>
              <p:nvPr/>
            </p:nvSpPr>
            <p:spPr bwMode="auto">
              <a:xfrm rot="3840000">
                <a:off x="634" y="377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2" name="Rectangle 34"/>
              <p:cNvSpPr>
                <a:spLocks noChangeArrowheads="1"/>
              </p:cNvSpPr>
              <p:nvPr/>
            </p:nvSpPr>
            <p:spPr bwMode="auto">
              <a:xfrm rot="4080000">
                <a:off x="607" y="378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3" name="Rectangle 35"/>
              <p:cNvSpPr>
                <a:spLocks noChangeArrowheads="1"/>
              </p:cNvSpPr>
              <p:nvPr/>
            </p:nvSpPr>
            <p:spPr bwMode="auto">
              <a:xfrm rot="4320000">
                <a:off x="575" y="380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4" name="Rectangle 36"/>
              <p:cNvSpPr>
                <a:spLocks noChangeArrowheads="1"/>
              </p:cNvSpPr>
              <p:nvPr/>
            </p:nvSpPr>
            <p:spPr bwMode="auto">
              <a:xfrm rot="3360000">
                <a:off x="799" y="368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5" name="Rectangle 37"/>
              <p:cNvSpPr>
                <a:spLocks noChangeArrowheads="1"/>
              </p:cNvSpPr>
              <p:nvPr/>
            </p:nvSpPr>
            <p:spPr bwMode="auto">
              <a:xfrm rot="3360000">
                <a:off x="771" y="3696"/>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6" name="Rectangle 38"/>
              <p:cNvSpPr>
                <a:spLocks noChangeArrowheads="1"/>
              </p:cNvSpPr>
              <p:nvPr/>
            </p:nvSpPr>
            <p:spPr bwMode="auto">
              <a:xfrm rot="3360000">
                <a:off x="745" y="371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7" name="Rectangle 39"/>
              <p:cNvSpPr>
                <a:spLocks noChangeArrowheads="1"/>
              </p:cNvSpPr>
              <p:nvPr/>
            </p:nvSpPr>
            <p:spPr bwMode="auto">
              <a:xfrm rot="3840000">
                <a:off x="717" y="373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8" name="Rectangle 40"/>
              <p:cNvSpPr>
                <a:spLocks noChangeArrowheads="1"/>
              </p:cNvSpPr>
              <p:nvPr/>
            </p:nvSpPr>
            <p:spPr bwMode="auto">
              <a:xfrm rot="2280000">
                <a:off x="924" y="3581"/>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9" name="Rectangle 41"/>
              <p:cNvSpPr>
                <a:spLocks noChangeArrowheads="1"/>
              </p:cNvSpPr>
              <p:nvPr/>
            </p:nvSpPr>
            <p:spPr bwMode="auto">
              <a:xfrm rot="2280000">
                <a:off x="900" y="360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0" name="Rectangle 42"/>
              <p:cNvSpPr>
                <a:spLocks noChangeArrowheads="1"/>
              </p:cNvSpPr>
              <p:nvPr/>
            </p:nvSpPr>
            <p:spPr bwMode="auto">
              <a:xfrm rot="2700000">
                <a:off x="875" y="3624"/>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1" name="Rectangle 43"/>
              <p:cNvSpPr>
                <a:spLocks noChangeArrowheads="1"/>
              </p:cNvSpPr>
              <p:nvPr/>
            </p:nvSpPr>
            <p:spPr bwMode="auto">
              <a:xfrm rot="2700000">
                <a:off x="849" y="36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2" name="Rectangle 44"/>
              <p:cNvSpPr>
                <a:spLocks noChangeArrowheads="1"/>
              </p:cNvSpPr>
              <p:nvPr/>
            </p:nvSpPr>
            <p:spPr bwMode="auto">
              <a:xfrm rot="1500000">
                <a:off x="1029" y="346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3" name="Rectangle 45"/>
              <p:cNvSpPr>
                <a:spLocks noChangeArrowheads="1"/>
              </p:cNvSpPr>
              <p:nvPr/>
            </p:nvSpPr>
            <p:spPr bwMode="auto">
              <a:xfrm rot="1500000">
                <a:off x="1011" y="349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4" name="Rectangle 46"/>
              <p:cNvSpPr>
                <a:spLocks noChangeArrowheads="1"/>
              </p:cNvSpPr>
              <p:nvPr/>
            </p:nvSpPr>
            <p:spPr bwMode="auto">
              <a:xfrm rot="1800000">
                <a:off x="991" y="351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5" name="Rectangle 47"/>
              <p:cNvSpPr>
                <a:spLocks noChangeArrowheads="1"/>
              </p:cNvSpPr>
              <p:nvPr/>
            </p:nvSpPr>
            <p:spPr bwMode="auto">
              <a:xfrm rot="1800000">
                <a:off x="969" y="354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6" name="Rectangle 48"/>
              <p:cNvSpPr>
                <a:spLocks noChangeArrowheads="1"/>
              </p:cNvSpPr>
              <p:nvPr/>
            </p:nvSpPr>
            <p:spPr bwMode="auto">
              <a:xfrm rot="840000">
                <a:off x="1111" y="335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7" name="Rectangle 49"/>
              <p:cNvSpPr>
                <a:spLocks noChangeArrowheads="1"/>
              </p:cNvSpPr>
              <p:nvPr/>
            </p:nvSpPr>
            <p:spPr bwMode="auto">
              <a:xfrm rot="840000">
                <a:off x="1099" y="337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8" name="Rectangle 50"/>
              <p:cNvSpPr>
                <a:spLocks noChangeArrowheads="1"/>
              </p:cNvSpPr>
              <p:nvPr/>
            </p:nvSpPr>
            <p:spPr bwMode="auto">
              <a:xfrm rot="1320000">
                <a:off x="1088" y="340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9" name="Rectangle 51"/>
              <p:cNvSpPr>
                <a:spLocks noChangeArrowheads="1"/>
              </p:cNvSpPr>
              <p:nvPr/>
            </p:nvSpPr>
            <p:spPr bwMode="auto">
              <a:xfrm rot="1320000">
                <a:off x="1066" y="342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0" name="Rectangle 52"/>
              <p:cNvSpPr>
                <a:spLocks noChangeArrowheads="1"/>
              </p:cNvSpPr>
              <p:nvPr/>
            </p:nvSpPr>
            <p:spPr bwMode="auto">
              <a:xfrm rot="480000">
                <a:off x="1170" y="322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1" name="Rectangle 53"/>
              <p:cNvSpPr>
                <a:spLocks noChangeArrowheads="1"/>
              </p:cNvSpPr>
              <p:nvPr/>
            </p:nvSpPr>
            <p:spPr bwMode="auto">
              <a:xfrm rot="540000">
                <a:off x="1161" y="324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2" name="Rectangle 54"/>
              <p:cNvSpPr>
                <a:spLocks noChangeArrowheads="1"/>
              </p:cNvSpPr>
              <p:nvPr/>
            </p:nvSpPr>
            <p:spPr bwMode="auto">
              <a:xfrm rot="720000">
                <a:off x="1152" y="3275"/>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3" name="Rectangle 55"/>
              <p:cNvSpPr>
                <a:spLocks noChangeArrowheads="1"/>
              </p:cNvSpPr>
              <p:nvPr/>
            </p:nvSpPr>
            <p:spPr bwMode="auto">
              <a:xfrm rot="720000">
                <a:off x="1139" y="32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4" name="Rectangle 56"/>
              <p:cNvSpPr>
                <a:spLocks noChangeArrowheads="1"/>
              </p:cNvSpPr>
              <p:nvPr/>
            </p:nvSpPr>
            <p:spPr bwMode="auto">
              <a:xfrm rot="21300000">
                <a:off x="1208" y="309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5" name="Rectangle 57"/>
              <p:cNvSpPr>
                <a:spLocks noChangeArrowheads="1"/>
              </p:cNvSpPr>
              <p:nvPr/>
            </p:nvSpPr>
            <p:spPr bwMode="auto">
              <a:xfrm>
                <a:off x="1198" y="312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6" name="Rectangle 58"/>
              <p:cNvSpPr>
                <a:spLocks noChangeArrowheads="1"/>
              </p:cNvSpPr>
              <p:nvPr/>
            </p:nvSpPr>
            <p:spPr bwMode="auto">
              <a:xfrm>
                <a:off x="1198" y="31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7" name="Rectangle 59"/>
              <p:cNvSpPr>
                <a:spLocks noChangeArrowheads="1"/>
              </p:cNvSpPr>
              <p:nvPr/>
            </p:nvSpPr>
            <p:spPr bwMode="auto">
              <a:xfrm rot="240000">
                <a:off x="1187" y="316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8" name="Rectangle 60"/>
              <p:cNvSpPr>
                <a:spLocks noChangeArrowheads="1"/>
              </p:cNvSpPr>
              <p:nvPr/>
            </p:nvSpPr>
            <p:spPr bwMode="auto">
              <a:xfrm rot="20880000">
                <a:off x="1216" y="296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9" name="Rectangle 61"/>
              <p:cNvSpPr>
                <a:spLocks noChangeArrowheads="1"/>
              </p:cNvSpPr>
              <p:nvPr/>
            </p:nvSpPr>
            <p:spPr bwMode="auto">
              <a:xfrm rot="21120000">
                <a:off x="1217" y="299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0" name="Rectangle 62"/>
              <p:cNvSpPr>
                <a:spLocks noChangeArrowheads="1"/>
              </p:cNvSpPr>
              <p:nvPr/>
            </p:nvSpPr>
            <p:spPr bwMode="auto">
              <a:xfrm rot="21120000">
                <a:off x="1217" y="301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1" name="Rectangle 63"/>
              <p:cNvSpPr>
                <a:spLocks noChangeArrowheads="1"/>
              </p:cNvSpPr>
              <p:nvPr/>
            </p:nvSpPr>
            <p:spPr bwMode="auto">
              <a:xfrm rot="21300000">
                <a:off x="1215" y="3043"/>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2" name="Rectangle 64"/>
              <p:cNvSpPr>
                <a:spLocks noChangeArrowheads="1"/>
              </p:cNvSpPr>
              <p:nvPr/>
            </p:nvSpPr>
            <p:spPr bwMode="auto">
              <a:xfrm rot="20460000">
                <a:off x="1206" y="2843"/>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3" name="Rectangle 65"/>
              <p:cNvSpPr>
                <a:spLocks noChangeArrowheads="1"/>
              </p:cNvSpPr>
              <p:nvPr/>
            </p:nvSpPr>
            <p:spPr bwMode="auto">
              <a:xfrm rot="20640000">
                <a:off x="1211" y="286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4" name="Rectangle 66"/>
              <p:cNvSpPr>
                <a:spLocks noChangeArrowheads="1"/>
              </p:cNvSpPr>
              <p:nvPr/>
            </p:nvSpPr>
            <p:spPr bwMode="auto">
              <a:xfrm rot="20640000">
                <a:off x="1213" y="28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5" name="Rectangle 67"/>
              <p:cNvSpPr>
                <a:spLocks noChangeArrowheads="1"/>
              </p:cNvSpPr>
              <p:nvPr/>
            </p:nvSpPr>
            <p:spPr bwMode="auto">
              <a:xfrm rot="20760000">
                <a:off x="1216" y="2915"/>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6" name="Rectangle 68"/>
              <p:cNvSpPr>
                <a:spLocks noChangeArrowheads="1"/>
              </p:cNvSpPr>
              <p:nvPr/>
            </p:nvSpPr>
            <p:spPr bwMode="auto">
              <a:xfrm rot="20040000">
                <a:off x="1167" y="272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7" name="Rectangle 69"/>
              <p:cNvSpPr>
                <a:spLocks noChangeArrowheads="1"/>
              </p:cNvSpPr>
              <p:nvPr/>
            </p:nvSpPr>
            <p:spPr bwMode="auto">
              <a:xfrm rot="20220000">
                <a:off x="1175" y="275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8" name="Rectangle 70"/>
              <p:cNvSpPr>
                <a:spLocks noChangeArrowheads="1"/>
              </p:cNvSpPr>
              <p:nvPr/>
            </p:nvSpPr>
            <p:spPr bwMode="auto">
              <a:xfrm rot="20220000">
                <a:off x="1183" y="27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9" name="Rectangle 71"/>
              <p:cNvSpPr>
                <a:spLocks noChangeArrowheads="1"/>
              </p:cNvSpPr>
              <p:nvPr/>
            </p:nvSpPr>
            <p:spPr bwMode="auto">
              <a:xfrm rot="20220000">
                <a:off x="1193" y="279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0" name="Rectangle 72"/>
              <p:cNvSpPr>
                <a:spLocks noChangeArrowheads="1"/>
              </p:cNvSpPr>
              <p:nvPr/>
            </p:nvSpPr>
            <p:spPr bwMode="auto">
              <a:xfrm rot="19680000">
                <a:off x="1099" y="2632"/>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1" name="Rectangle 73"/>
              <p:cNvSpPr>
                <a:spLocks noChangeArrowheads="1"/>
              </p:cNvSpPr>
              <p:nvPr/>
            </p:nvSpPr>
            <p:spPr bwMode="auto">
              <a:xfrm rot="19740000">
                <a:off x="1113" y="264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2" name="Rectangle 74"/>
              <p:cNvSpPr>
                <a:spLocks noChangeArrowheads="1"/>
              </p:cNvSpPr>
              <p:nvPr/>
            </p:nvSpPr>
            <p:spPr bwMode="auto">
              <a:xfrm rot="19860000">
                <a:off x="1128" y="267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3" name="Rectangle 75"/>
              <p:cNvSpPr>
                <a:spLocks noChangeArrowheads="1"/>
              </p:cNvSpPr>
              <p:nvPr/>
            </p:nvSpPr>
            <p:spPr bwMode="auto">
              <a:xfrm rot="19860000">
                <a:off x="1141" y="26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4" name="Rectangle 76"/>
              <p:cNvSpPr>
                <a:spLocks noChangeArrowheads="1"/>
              </p:cNvSpPr>
              <p:nvPr/>
            </p:nvSpPr>
            <p:spPr bwMode="auto">
              <a:xfrm rot="19140000">
                <a:off x="1016" y="254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5" name="Rectangle 77"/>
              <p:cNvSpPr>
                <a:spLocks noChangeArrowheads="1"/>
              </p:cNvSpPr>
              <p:nvPr/>
            </p:nvSpPr>
            <p:spPr bwMode="auto">
              <a:xfrm rot="19140000">
                <a:off x="1037" y="256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6" name="Rectangle 78"/>
              <p:cNvSpPr>
                <a:spLocks noChangeArrowheads="1"/>
              </p:cNvSpPr>
              <p:nvPr/>
            </p:nvSpPr>
            <p:spPr bwMode="auto">
              <a:xfrm rot="19140000">
                <a:off x="1052" y="25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7" name="Rectangle 79"/>
              <p:cNvSpPr>
                <a:spLocks noChangeArrowheads="1"/>
              </p:cNvSpPr>
              <p:nvPr/>
            </p:nvSpPr>
            <p:spPr bwMode="auto">
              <a:xfrm rot="19260000">
                <a:off x="1070" y="259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8" name="AutoShape 80"/>
              <p:cNvSpPr>
                <a:spLocks noChangeArrowheads="1"/>
              </p:cNvSpPr>
              <p:nvPr/>
            </p:nvSpPr>
            <p:spPr bwMode="auto">
              <a:xfrm>
                <a:off x="486" y="2564"/>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w 180"/>
                  <a:gd name="T23" fmla="*/ 0 h 151"/>
                  <a:gd name="T24" fmla="*/ 180 w 180"/>
                  <a:gd name="T25"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9" name="Rectangle 81"/>
              <p:cNvSpPr>
                <a:spLocks noChangeArrowheads="1"/>
              </p:cNvSpPr>
              <p:nvPr/>
            </p:nvSpPr>
            <p:spPr bwMode="auto">
              <a:xfrm rot="6600000">
                <a:off x="-213" y="3137"/>
                <a:ext cx="122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0" name="Rectangle 82"/>
              <p:cNvSpPr>
                <a:spLocks noChangeArrowheads="1"/>
              </p:cNvSpPr>
              <p:nvPr/>
            </p:nvSpPr>
            <p:spPr bwMode="auto">
              <a:xfrm rot="240000">
                <a:off x="9" y="3141"/>
                <a:ext cx="102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1" name="Rectangle 83"/>
              <p:cNvSpPr>
                <a:spLocks noChangeArrowheads="1"/>
              </p:cNvSpPr>
              <p:nvPr/>
            </p:nvSpPr>
            <p:spPr bwMode="auto">
              <a:xfrm rot="18660000">
                <a:off x="906" y="247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2" name="Rectangle 84"/>
              <p:cNvSpPr>
                <a:spLocks noChangeArrowheads="1"/>
              </p:cNvSpPr>
              <p:nvPr/>
            </p:nvSpPr>
            <p:spPr bwMode="auto">
              <a:xfrm rot="18660000">
                <a:off x="928" y="249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3" name="Rectangle 85"/>
              <p:cNvSpPr>
                <a:spLocks noChangeArrowheads="1"/>
              </p:cNvSpPr>
              <p:nvPr/>
            </p:nvSpPr>
            <p:spPr bwMode="auto">
              <a:xfrm rot="18660000">
                <a:off x="953" y="249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4" name="Rectangle 86"/>
              <p:cNvSpPr>
                <a:spLocks noChangeArrowheads="1"/>
              </p:cNvSpPr>
              <p:nvPr/>
            </p:nvSpPr>
            <p:spPr bwMode="auto">
              <a:xfrm rot="18900000">
                <a:off x="973" y="251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5" name="Rectangle 87"/>
              <p:cNvSpPr>
                <a:spLocks noChangeArrowheads="1"/>
              </p:cNvSpPr>
              <p:nvPr/>
            </p:nvSpPr>
            <p:spPr bwMode="auto">
              <a:xfrm rot="17940000">
                <a:off x="789" y="243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6" name="Rectangle 88"/>
              <p:cNvSpPr>
                <a:spLocks noChangeArrowheads="1"/>
              </p:cNvSpPr>
              <p:nvPr/>
            </p:nvSpPr>
            <p:spPr bwMode="auto">
              <a:xfrm rot="17940000">
                <a:off x="816" y="243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7" name="Rectangle 89"/>
              <p:cNvSpPr>
                <a:spLocks noChangeArrowheads="1"/>
              </p:cNvSpPr>
              <p:nvPr/>
            </p:nvSpPr>
            <p:spPr bwMode="auto">
              <a:xfrm rot="18060000">
                <a:off x="836" y="24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8" name="Rectangle 90"/>
              <p:cNvSpPr>
                <a:spLocks noChangeArrowheads="1"/>
              </p:cNvSpPr>
              <p:nvPr/>
            </p:nvSpPr>
            <p:spPr bwMode="auto">
              <a:xfrm rot="18360000">
                <a:off x="861" y="246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9" name="Rectangle 91"/>
              <p:cNvSpPr>
                <a:spLocks noChangeArrowheads="1"/>
              </p:cNvSpPr>
              <p:nvPr/>
            </p:nvSpPr>
            <p:spPr bwMode="auto">
              <a:xfrm rot="17280000">
                <a:off x="652" y="240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0" name="Rectangle 92"/>
              <p:cNvSpPr>
                <a:spLocks noChangeArrowheads="1"/>
              </p:cNvSpPr>
              <p:nvPr/>
            </p:nvSpPr>
            <p:spPr bwMode="auto">
              <a:xfrm rot="17340000">
                <a:off x="676" y="240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1" name="Rectangle 93"/>
              <p:cNvSpPr>
                <a:spLocks noChangeArrowheads="1"/>
              </p:cNvSpPr>
              <p:nvPr/>
            </p:nvSpPr>
            <p:spPr bwMode="auto">
              <a:xfrm rot="17340000">
                <a:off x="707" y="2412"/>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2" name="Rectangle 94"/>
              <p:cNvSpPr>
                <a:spLocks noChangeArrowheads="1"/>
              </p:cNvSpPr>
              <p:nvPr/>
            </p:nvSpPr>
            <p:spPr bwMode="auto">
              <a:xfrm rot="17580000">
                <a:off x="736" y="241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3" name="Rectangle 95"/>
              <p:cNvSpPr>
                <a:spLocks noChangeArrowheads="1"/>
              </p:cNvSpPr>
              <p:nvPr/>
            </p:nvSpPr>
            <p:spPr bwMode="auto">
              <a:xfrm rot="16740000">
                <a:off x="508" y="240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4" name="Rectangle 96"/>
              <p:cNvSpPr>
                <a:spLocks noChangeArrowheads="1"/>
              </p:cNvSpPr>
              <p:nvPr/>
            </p:nvSpPr>
            <p:spPr bwMode="auto">
              <a:xfrm rot="16920000">
                <a:off x="534" y="240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5" name="Rectangle 97"/>
              <p:cNvSpPr>
                <a:spLocks noChangeArrowheads="1"/>
              </p:cNvSpPr>
              <p:nvPr/>
            </p:nvSpPr>
            <p:spPr bwMode="auto">
              <a:xfrm rot="16920000">
                <a:off x="563"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6" name="Rectangle 98"/>
              <p:cNvSpPr>
                <a:spLocks noChangeArrowheads="1"/>
              </p:cNvSpPr>
              <p:nvPr/>
            </p:nvSpPr>
            <p:spPr bwMode="auto">
              <a:xfrm rot="16980000">
                <a:off x="596"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7" name="Rectangle 99"/>
              <p:cNvSpPr>
                <a:spLocks noChangeArrowheads="1"/>
              </p:cNvSpPr>
              <p:nvPr/>
            </p:nvSpPr>
            <p:spPr bwMode="auto">
              <a:xfrm rot="16380000">
                <a:off x="358" y="241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8" name="Rectangle 100"/>
              <p:cNvSpPr>
                <a:spLocks noChangeArrowheads="1"/>
              </p:cNvSpPr>
              <p:nvPr/>
            </p:nvSpPr>
            <p:spPr bwMode="auto">
              <a:xfrm rot="16260000">
                <a:off x="388" y="241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9" name="Rectangle 101"/>
              <p:cNvSpPr>
                <a:spLocks noChangeArrowheads="1"/>
              </p:cNvSpPr>
              <p:nvPr/>
            </p:nvSpPr>
            <p:spPr bwMode="auto">
              <a:xfrm rot="16320000">
                <a:off x="422" y="241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0" name="Rectangle 102"/>
              <p:cNvSpPr>
                <a:spLocks noChangeArrowheads="1"/>
              </p:cNvSpPr>
              <p:nvPr/>
            </p:nvSpPr>
            <p:spPr bwMode="auto">
              <a:xfrm rot="16440000">
                <a:off x="452" y="240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1" name="Rectangle 103"/>
              <p:cNvSpPr>
                <a:spLocks noChangeArrowheads="1"/>
              </p:cNvSpPr>
              <p:nvPr/>
            </p:nvSpPr>
            <p:spPr bwMode="auto">
              <a:xfrm rot="15480000">
                <a:off x="212" y="246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2" name="Rectangle 104"/>
              <p:cNvSpPr>
                <a:spLocks noChangeArrowheads="1"/>
              </p:cNvSpPr>
              <p:nvPr/>
            </p:nvSpPr>
            <p:spPr bwMode="auto">
              <a:xfrm rot="15360000">
                <a:off x="243" y="245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3" name="Rectangle 105"/>
              <p:cNvSpPr>
                <a:spLocks noChangeArrowheads="1"/>
              </p:cNvSpPr>
              <p:nvPr/>
            </p:nvSpPr>
            <p:spPr bwMode="auto">
              <a:xfrm rot="15480000">
                <a:off x="271" y="24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4" name="Rectangle 106"/>
              <p:cNvSpPr>
                <a:spLocks noChangeArrowheads="1"/>
              </p:cNvSpPr>
              <p:nvPr/>
            </p:nvSpPr>
            <p:spPr bwMode="auto">
              <a:xfrm rot="15660000">
                <a:off x="294" y="243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5" name="Rectangle 107"/>
              <p:cNvSpPr>
                <a:spLocks noChangeArrowheads="1"/>
              </p:cNvSpPr>
              <p:nvPr/>
            </p:nvSpPr>
            <p:spPr bwMode="auto">
              <a:xfrm rot="14220000">
                <a:off x="11" y="255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6" name="Rectangle 108"/>
              <p:cNvSpPr>
                <a:spLocks noChangeArrowheads="1"/>
              </p:cNvSpPr>
              <p:nvPr/>
            </p:nvSpPr>
            <p:spPr bwMode="auto">
              <a:xfrm rot="14400000">
                <a:off x="69" y="25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7" name="Rectangle 109"/>
              <p:cNvSpPr>
                <a:spLocks noChangeArrowheads="1"/>
              </p:cNvSpPr>
              <p:nvPr/>
            </p:nvSpPr>
            <p:spPr bwMode="auto">
              <a:xfrm rot="14760000">
                <a:off x="95" y="251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8" name="Rectangle 110"/>
              <p:cNvSpPr>
                <a:spLocks noChangeArrowheads="1"/>
              </p:cNvSpPr>
              <p:nvPr/>
            </p:nvSpPr>
            <p:spPr bwMode="auto">
              <a:xfrm rot="14760000">
                <a:off x="122" y="250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9" name="Rectangle 111"/>
              <p:cNvSpPr>
                <a:spLocks noChangeArrowheads="1"/>
              </p:cNvSpPr>
              <p:nvPr/>
            </p:nvSpPr>
            <p:spPr bwMode="auto">
              <a:xfrm rot="15120000">
                <a:off x="156" y="248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0" name="Rectangle 112"/>
              <p:cNvSpPr>
                <a:spLocks noChangeArrowheads="1"/>
              </p:cNvSpPr>
              <p:nvPr/>
            </p:nvSpPr>
            <p:spPr bwMode="auto">
              <a:xfrm rot="19740000">
                <a:off x="2" y="3365"/>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1" name="Rectangle 113"/>
              <p:cNvSpPr>
                <a:spLocks noChangeArrowheads="1"/>
              </p:cNvSpPr>
              <p:nvPr/>
            </p:nvSpPr>
            <p:spPr bwMode="auto">
              <a:xfrm rot="3300000">
                <a:off x="510" y="3474"/>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2" name="Rectangle 114"/>
              <p:cNvSpPr>
                <a:spLocks noChangeArrowheads="1"/>
              </p:cNvSpPr>
              <p:nvPr/>
            </p:nvSpPr>
            <p:spPr bwMode="auto">
              <a:xfrm rot="3300000">
                <a:off x="36" y="2796"/>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3" name="Rectangle 115"/>
              <p:cNvSpPr>
                <a:spLocks noChangeArrowheads="1"/>
              </p:cNvSpPr>
              <p:nvPr/>
            </p:nvSpPr>
            <p:spPr bwMode="auto">
              <a:xfrm rot="19740000">
                <a:off x="701" y="2852"/>
                <a:ext cx="31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4" name="Rectangle 116"/>
              <p:cNvSpPr>
                <a:spLocks noChangeArrowheads="1"/>
              </p:cNvSpPr>
              <p:nvPr/>
            </p:nvSpPr>
            <p:spPr bwMode="auto">
              <a:xfrm rot="5880000">
                <a:off x="201" y="3912"/>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5" name="Rectangle 117"/>
              <p:cNvSpPr>
                <a:spLocks noChangeArrowheads="1"/>
              </p:cNvSpPr>
              <p:nvPr/>
            </p:nvSpPr>
            <p:spPr bwMode="auto">
              <a:xfrm rot="6660000">
                <a:off x="48" y="3911"/>
                <a:ext cx="14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6" name="Rectangle 118"/>
              <p:cNvSpPr>
                <a:spLocks noChangeArrowheads="1"/>
              </p:cNvSpPr>
              <p:nvPr/>
            </p:nvSpPr>
            <p:spPr bwMode="auto">
              <a:xfrm rot="5220000">
                <a:off x="362" y="3890"/>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7" name="Rectangle 119"/>
              <p:cNvSpPr>
                <a:spLocks noChangeArrowheads="1"/>
              </p:cNvSpPr>
              <p:nvPr/>
            </p:nvSpPr>
            <p:spPr bwMode="auto">
              <a:xfrm rot="4500000">
                <a:off x="522" y="384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8" name="Rectangle 120"/>
              <p:cNvSpPr>
                <a:spLocks noChangeArrowheads="1"/>
              </p:cNvSpPr>
              <p:nvPr/>
            </p:nvSpPr>
            <p:spPr bwMode="auto">
              <a:xfrm rot="3780000">
                <a:off x="670" y="377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9" name="Rectangle 121"/>
              <p:cNvSpPr>
                <a:spLocks noChangeArrowheads="1"/>
              </p:cNvSpPr>
              <p:nvPr/>
            </p:nvSpPr>
            <p:spPr bwMode="auto">
              <a:xfrm rot="3060000">
                <a:off x="812" y="368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0" name="Rectangle 122"/>
              <p:cNvSpPr>
                <a:spLocks noChangeArrowheads="1"/>
              </p:cNvSpPr>
              <p:nvPr/>
            </p:nvSpPr>
            <p:spPr bwMode="auto">
              <a:xfrm rot="2100000">
                <a:off x="937" y="357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1" name="Rectangle 123"/>
              <p:cNvSpPr>
                <a:spLocks noChangeArrowheads="1"/>
              </p:cNvSpPr>
              <p:nvPr/>
            </p:nvSpPr>
            <p:spPr bwMode="auto">
              <a:xfrm rot="14400000">
                <a:off x="-14" y="2507"/>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2" name="Rectangle 124"/>
              <p:cNvSpPr>
                <a:spLocks noChangeArrowheads="1"/>
              </p:cNvSpPr>
              <p:nvPr/>
            </p:nvSpPr>
            <p:spPr bwMode="auto">
              <a:xfrm rot="15180000">
                <a:off x="138" y="2438"/>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3" name="Rectangle 125"/>
              <p:cNvSpPr>
                <a:spLocks noChangeArrowheads="1"/>
              </p:cNvSpPr>
              <p:nvPr/>
            </p:nvSpPr>
            <p:spPr bwMode="auto">
              <a:xfrm rot="16620000">
                <a:off x="450" y="2369"/>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4" name="Rectangle 126"/>
              <p:cNvSpPr>
                <a:spLocks noChangeArrowheads="1"/>
              </p:cNvSpPr>
              <p:nvPr/>
            </p:nvSpPr>
            <p:spPr bwMode="auto">
              <a:xfrm rot="17280000">
                <a:off x="598" y="2363"/>
                <a:ext cx="150"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5" name="Rectangle 127"/>
              <p:cNvSpPr>
                <a:spLocks noChangeArrowheads="1"/>
              </p:cNvSpPr>
              <p:nvPr/>
            </p:nvSpPr>
            <p:spPr bwMode="auto">
              <a:xfrm rot="17940000">
                <a:off x="740" y="2389"/>
                <a:ext cx="15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6" name="Rectangle 128"/>
              <p:cNvSpPr>
                <a:spLocks noChangeArrowheads="1"/>
              </p:cNvSpPr>
              <p:nvPr/>
            </p:nvSpPr>
            <p:spPr bwMode="auto">
              <a:xfrm rot="18420000">
                <a:off x="867" y="2439"/>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7" name="Rectangle 129"/>
              <p:cNvSpPr>
                <a:spLocks noChangeArrowheads="1"/>
              </p:cNvSpPr>
              <p:nvPr/>
            </p:nvSpPr>
            <p:spPr bwMode="auto">
              <a:xfrm rot="18960000">
                <a:off x="984" y="2499"/>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8" name="Rectangle 130"/>
              <p:cNvSpPr>
                <a:spLocks noChangeArrowheads="1"/>
              </p:cNvSpPr>
              <p:nvPr/>
            </p:nvSpPr>
            <p:spPr bwMode="auto">
              <a:xfrm rot="19380000">
                <a:off x="1076" y="2590"/>
                <a:ext cx="17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9" name="Rectangle 131"/>
              <p:cNvSpPr>
                <a:spLocks noChangeArrowheads="1"/>
              </p:cNvSpPr>
              <p:nvPr/>
            </p:nvSpPr>
            <p:spPr bwMode="auto">
              <a:xfrm rot="19860000">
                <a:off x="1145" y="2693"/>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0" name="Rectangle 132"/>
              <p:cNvSpPr>
                <a:spLocks noChangeArrowheads="1"/>
              </p:cNvSpPr>
              <p:nvPr/>
            </p:nvSpPr>
            <p:spPr bwMode="auto">
              <a:xfrm rot="20400000">
                <a:off x="1199" y="2808"/>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1" name="Rectangle 133"/>
              <p:cNvSpPr>
                <a:spLocks noChangeArrowheads="1"/>
              </p:cNvSpPr>
              <p:nvPr/>
            </p:nvSpPr>
            <p:spPr bwMode="auto">
              <a:xfrm rot="20820000">
                <a:off x="1219" y="2932"/>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2" name="Rectangle 134"/>
              <p:cNvSpPr>
                <a:spLocks noChangeArrowheads="1"/>
              </p:cNvSpPr>
              <p:nvPr/>
            </p:nvSpPr>
            <p:spPr bwMode="auto">
              <a:xfrm rot="21300000">
                <a:off x="1210" y="3067"/>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3" name="Rectangle 135"/>
              <p:cNvSpPr>
                <a:spLocks noChangeArrowheads="1"/>
              </p:cNvSpPr>
              <p:nvPr/>
            </p:nvSpPr>
            <p:spPr bwMode="auto">
              <a:xfrm rot="720000">
                <a:off x="1128" y="3334"/>
                <a:ext cx="14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4" name="Rectangle 136"/>
              <p:cNvSpPr>
                <a:spLocks noChangeArrowheads="1"/>
              </p:cNvSpPr>
              <p:nvPr/>
            </p:nvSpPr>
            <p:spPr bwMode="auto">
              <a:xfrm rot="1500000">
                <a:off x="1039" y="3460"/>
                <a:ext cx="13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5" name="AutoShape 137"/>
              <p:cNvSpPr>
                <a:spLocks noChangeArrowheads="1"/>
              </p:cNvSpPr>
              <p:nvPr/>
            </p:nvSpPr>
            <p:spPr bwMode="auto">
              <a:xfrm>
                <a:off x="849" y="3135"/>
                <a:ext cx="203"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w 204"/>
                  <a:gd name="T27" fmla="*/ 0 h 120"/>
                  <a:gd name="T28" fmla="*/ 204 w 204"/>
                  <a:gd name="T2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6" name="AutoShape 138"/>
              <p:cNvSpPr>
                <a:spLocks noChangeArrowheads="1"/>
              </p:cNvSpPr>
              <p:nvPr/>
            </p:nvSpPr>
            <p:spPr bwMode="auto">
              <a:xfrm>
                <a:off x="21"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w 90"/>
                  <a:gd name="T27" fmla="*/ 0 h 78"/>
                  <a:gd name="T28" fmla="*/ 90 w 9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7" name="AutoShape 139"/>
              <p:cNvSpPr>
                <a:spLocks noChangeArrowheads="1"/>
              </p:cNvSpPr>
              <p:nvPr/>
            </p:nvSpPr>
            <p:spPr bwMode="auto">
              <a:xfrm>
                <a:off x="99" y="2652"/>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w 101"/>
                  <a:gd name="T29" fmla="*/ 0 h 89"/>
                  <a:gd name="T30" fmla="*/ 101 w 101"/>
                  <a:gd name="T3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8" name="AutoShape 140"/>
              <p:cNvSpPr>
                <a:spLocks noChangeArrowheads="1"/>
              </p:cNvSpPr>
              <p:nvPr/>
            </p:nvSpPr>
            <p:spPr bwMode="auto">
              <a:xfrm>
                <a:off x="676" y="3500"/>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w 83"/>
                  <a:gd name="T27" fmla="*/ 0 h 78"/>
                  <a:gd name="T28" fmla="*/ 83 w 83"/>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9" name="AutoShape 141"/>
              <p:cNvSpPr>
                <a:spLocks noChangeArrowheads="1"/>
              </p:cNvSpPr>
              <p:nvPr/>
            </p:nvSpPr>
            <p:spPr bwMode="auto">
              <a:xfrm>
                <a:off x="939"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w 90"/>
                  <a:gd name="T27" fmla="*/ 0 h 72"/>
                  <a:gd name="T28" fmla="*/ 90 w 90"/>
                  <a:gd name="T29"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0" name="AutoShape 142"/>
              <p:cNvSpPr>
                <a:spLocks noChangeArrowheads="1"/>
              </p:cNvSpPr>
              <p:nvPr/>
            </p:nvSpPr>
            <p:spPr bwMode="auto">
              <a:xfrm>
                <a:off x="897"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w 90"/>
                  <a:gd name="T27" fmla="*/ 0 h 84"/>
                  <a:gd name="T28" fmla="*/ 90 w 90"/>
                  <a:gd name="T2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1" name="AutoShape 143"/>
              <p:cNvSpPr>
                <a:spLocks noChangeArrowheads="1"/>
              </p:cNvSpPr>
              <p:nvPr/>
            </p:nvSpPr>
            <p:spPr bwMode="auto">
              <a:xfrm>
                <a:off x="9" y="3834"/>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w 6"/>
                  <a:gd name="T15" fmla="*/ 0 h 12"/>
                  <a:gd name="T16" fmla="*/ 6 w 6"/>
                  <a:gd name="T17" fmla="*/ 12 h 12"/>
                </a:gdLst>
                <a:ahLst/>
                <a:cxnLst>
                  <a:cxn ang="0">
                    <a:pos x="T0" y="T1"/>
                  </a:cxn>
                  <a:cxn ang="0">
                    <a:pos x="T2" y="T3"/>
                  </a:cxn>
                  <a:cxn ang="0">
                    <a:pos x="T4" y="T5"/>
                  </a:cxn>
                  <a:cxn ang="0">
                    <a:pos x="T6" y="T7"/>
                  </a:cxn>
                  <a:cxn ang="0">
                    <a:pos x="T8" y="T9"/>
                  </a:cxn>
                  <a:cxn ang="0">
                    <a:pos x="T10" y="T11"/>
                  </a:cxn>
                  <a:cxn ang="0">
                    <a:pos x="T12" y="T13"/>
                  </a:cxn>
                </a:cxnLst>
                <a:rect l="T14" t="T15" r="T16" b="T17"/>
                <a:pathLst>
                  <a:path w="6" h="12">
                    <a:moveTo>
                      <a:pt x="6" y="0"/>
                    </a:moveTo>
                    <a:lnTo>
                      <a:pt x="6" y="0"/>
                    </a:lnTo>
                    <a:lnTo>
                      <a:pt x="0" y="0"/>
                    </a:lnTo>
                    <a:lnTo>
                      <a:pt x="0" y="12"/>
                    </a:lnTo>
                    <a:lnTo>
                      <a:pt x="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2" name="AutoShape 144"/>
              <p:cNvSpPr>
                <a:spLocks noChangeArrowheads="1"/>
              </p:cNvSpPr>
              <p:nvPr/>
            </p:nvSpPr>
            <p:spPr bwMode="auto">
              <a:xfrm>
                <a:off x="9" y="2556"/>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w 30"/>
                  <a:gd name="T15" fmla="*/ 0 h 48"/>
                  <a:gd name="T16" fmla="*/ 30 w 30"/>
                  <a:gd name="T17" fmla="*/ 48 h 48"/>
                </a:gdLst>
                <a:ahLst/>
                <a:cxnLst>
                  <a:cxn ang="0">
                    <a:pos x="T0" y="T1"/>
                  </a:cxn>
                  <a:cxn ang="0">
                    <a:pos x="T2" y="T3"/>
                  </a:cxn>
                  <a:cxn ang="0">
                    <a:pos x="T4" y="T5"/>
                  </a:cxn>
                  <a:cxn ang="0">
                    <a:pos x="T6" y="T7"/>
                  </a:cxn>
                  <a:cxn ang="0">
                    <a:pos x="T8" y="T9"/>
                  </a:cxn>
                  <a:cxn ang="0">
                    <a:pos x="T10" y="T11"/>
                  </a:cxn>
                  <a:cxn ang="0">
                    <a:pos x="T12" y="T13"/>
                  </a:cxn>
                </a:cxnLst>
                <a:rect l="T14" t="T15" r="T16" b="T17"/>
                <a:pathLst>
                  <a:path w="30" h="48">
                    <a:moveTo>
                      <a:pt x="18" y="48"/>
                    </a:moveTo>
                    <a:lnTo>
                      <a:pt x="18" y="48"/>
                    </a:lnTo>
                    <a:lnTo>
                      <a:pt x="30" y="42"/>
                    </a:lnTo>
                    <a:lnTo>
                      <a:pt x="0" y="0"/>
                    </a:lnTo>
                    <a:lnTo>
                      <a:pt x="0" y="24"/>
                    </a:lnTo>
                    <a:lnTo>
                      <a:pt x="18" y="4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3" name="AutoShape 145"/>
              <p:cNvSpPr>
                <a:spLocks noChangeArrowheads="1"/>
              </p:cNvSpPr>
              <p:nvPr/>
            </p:nvSpPr>
            <p:spPr bwMode="auto">
              <a:xfrm>
                <a:off x="9" y="3840"/>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w 36"/>
                  <a:gd name="T15" fmla="*/ 0 h 66"/>
                  <a:gd name="T16" fmla="*/ 36 w 36"/>
                  <a:gd name="T17" fmla="*/ 66 h 66"/>
                </a:gdLst>
                <a:ahLst/>
                <a:cxnLst>
                  <a:cxn ang="0">
                    <a:pos x="T0" y="T1"/>
                  </a:cxn>
                  <a:cxn ang="0">
                    <a:pos x="T2" y="T3"/>
                  </a:cxn>
                  <a:cxn ang="0">
                    <a:pos x="T4" y="T5"/>
                  </a:cxn>
                  <a:cxn ang="0">
                    <a:pos x="T6" y="T7"/>
                  </a:cxn>
                  <a:cxn ang="0">
                    <a:pos x="T8" y="T9"/>
                  </a:cxn>
                  <a:cxn ang="0">
                    <a:pos x="T10" y="T11"/>
                  </a:cxn>
                  <a:cxn ang="0">
                    <a:pos x="T12" y="T13"/>
                  </a:cxn>
                </a:cxnLst>
                <a:rect l="T14" t="T15" r="T16" b="T17"/>
                <a:pathLst>
                  <a:path w="36" h="66">
                    <a:moveTo>
                      <a:pt x="36" y="0"/>
                    </a:moveTo>
                    <a:lnTo>
                      <a:pt x="24" y="0"/>
                    </a:lnTo>
                    <a:lnTo>
                      <a:pt x="0" y="36"/>
                    </a:lnTo>
                    <a:lnTo>
                      <a:pt x="0" y="66"/>
                    </a:lnTo>
                    <a:lnTo>
                      <a:pt x="3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4" name="Rectangle 146"/>
              <p:cNvSpPr>
                <a:spLocks noChangeArrowheads="1"/>
              </p:cNvSpPr>
              <p:nvPr/>
            </p:nvSpPr>
            <p:spPr bwMode="auto">
              <a:xfrm rot="240000">
                <a:off x="1178" y="3196"/>
                <a:ext cx="16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5" name="Rectangle 147"/>
              <p:cNvSpPr>
                <a:spLocks noChangeArrowheads="1"/>
              </p:cNvSpPr>
              <p:nvPr/>
            </p:nvSpPr>
            <p:spPr bwMode="auto">
              <a:xfrm rot="16020000">
                <a:off x="294" y="2387"/>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6" name="AutoShape 148"/>
              <p:cNvSpPr>
                <a:spLocks noChangeArrowheads="1"/>
              </p:cNvSpPr>
              <p:nvPr/>
            </p:nvSpPr>
            <p:spPr bwMode="auto">
              <a:xfrm>
                <a:off x="140" y="3571"/>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7" name="AutoShape 149"/>
              <p:cNvSpPr>
                <a:spLocks noChangeArrowheads="1"/>
              </p:cNvSpPr>
              <p:nvPr/>
            </p:nvSpPr>
            <p:spPr bwMode="auto">
              <a:xfrm rot="18720000">
                <a:off x="619" y="3548"/>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8" name="AutoShape 150"/>
              <p:cNvSpPr>
                <a:spLocks noChangeArrowheads="1"/>
              </p:cNvSpPr>
              <p:nvPr/>
            </p:nvSpPr>
            <p:spPr bwMode="auto">
              <a:xfrm>
                <a:off x="236" y="2504"/>
                <a:ext cx="347" cy="1268"/>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 name="T10" fmla="*/ 0 w 348"/>
                  <a:gd name="T11" fmla="*/ 0 h 1272"/>
                  <a:gd name="T12" fmla="*/ 348 w 348"/>
                  <a:gd name="T13" fmla="*/ 1272 h 1272"/>
                </a:gdLst>
                <a:ahLst/>
                <a:cxnLst>
                  <a:cxn ang="0">
                    <a:pos x="T0" y="T1"/>
                  </a:cxn>
                  <a:cxn ang="0">
                    <a:pos x="T2" y="T3"/>
                  </a:cxn>
                  <a:cxn ang="0">
                    <a:pos x="T4" y="T5"/>
                  </a:cxn>
                  <a:cxn ang="0">
                    <a:pos x="T6" y="T7"/>
                  </a:cxn>
                  <a:cxn ang="0">
                    <a:pos x="T8" y="T9"/>
                  </a:cxn>
                </a:cxnLst>
                <a:rect l="T10" t="T11" r="T12" b="T13"/>
                <a:pathLst>
                  <a:path w="348" h="1272">
                    <a:moveTo>
                      <a:pt x="0" y="0"/>
                    </a:moveTo>
                    <a:lnTo>
                      <a:pt x="287" y="582"/>
                    </a:lnTo>
                    <a:lnTo>
                      <a:pt x="348" y="1272"/>
                    </a:lnTo>
                    <a:lnTo>
                      <a:pt x="54" y="676"/>
                    </a:lnTo>
                    <a:lnTo>
                      <a:pt x="0" y="0"/>
                    </a:lnTo>
                    <a:close/>
                  </a:path>
                </a:pathLst>
              </a:custGeom>
              <a:gradFill rotWithShape="0">
                <a:gsLst>
                  <a:gs pos="0">
                    <a:srgbClr val="5B5D6B"/>
                  </a:gs>
                  <a:gs pos="100000">
                    <a:srgbClr val="575967"/>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9" name="Oval 151"/>
              <p:cNvSpPr>
                <a:spLocks noChangeArrowheads="1"/>
              </p:cNvSpPr>
              <p:nvPr/>
            </p:nvSpPr>
            <p:spPr bwMode="auto">
              <a:xfrm rot="19920000">
                <a:off x="294" y="3049"/>
                <a:ext cx="220" cy="174"/>
              </a:xfrm>
              <a:prstGeom prst="ellipse">
                <a:avLst/>
              </a:prstGeom>
              <a:gradFill rotWithShape="0">
                <a:gsLst>
                  <a:gs pos="0">
                    <a:srgbClr val="5B5D6B"/>
                  </a:gs>
                  <a:gs pos="50000">
                    <a:srgbClr val="525460"/>
                  </a:gs>
                  <a:gs pos="100000">
                    <a:srgbClr val="5B5D6B"/>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sp>
        <p:nvSpPr>
          <p:cNvPr id="2200" name="Rectangle 152"/>
          <p:cNvSpPr>
            <a:spLocks noGrp="1" noChangeArrowheads="1"/>
          </p:cNvSpPr>
          <p:nvPr>
            <p:ph type="title"/>
          </p:nvPr>
        </p:nvSpPr>
        <p:spPr bwMode="auto">
          <a:xfrm>
            <a:off x="685800" y="1377950"/>
            <a:ext cx="7766050" cy="211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1" compatLnSpc="1">
            <a:prstTxWarp prst="textNoShape">
              <a:avLst/>
            </a:prstTxWarp>
          </a:bodyPr>
          <a:lstStyle/>
          <a:p>
            <a:pPr lvl="0"/>
            <a:r>
              <a:rPr lang="en-GB" altLang="ru-RU"/>
              <a:t>Для правки текста заголовка щелкните мышью</a:t>
            </a:r>
          </a:p>
        </p:txBody>
      </p:sp>
      <p:sp>
        <p:nvSpPr>
          <p:cNvPr id="2201" name="Text Box 153"/>
          <p:cNvSpPr txBox="1">
            <a:spLocks noChangeArrowheads="1"/>
          </p:cNvSpPr>
          <p:nvPr/>
        </p:nvSpPr>
        <p:spPr bwMode="auto">
          <a:xfrm>
            <a:off x="304800" y="6248400"/>
            <a:ext cx="228441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202" name="Text Box 154"/>
          <p:cNvSpPr txBox="1">
            <a:spLocks noChangeArrowheads="1"/>
          </p:cNvSpPr>
          <p:nvPr/>
        </p:nvSpPr>
        <p:spPr bwMode="auto">
          <a:xfrm>
            <a:off x="3124200" y="6248400"/>
            <a:ext cx="289401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203" name="Rectangle 155"/>
          <p:cNvSpPr>
            <a:spLocks noGrp="1" noChangeArrowheads="1"/>
          </p:cNvSpPr>
          <p:nvPr>
            <p:ph type="sldNum"/>
          </p:nvPr>
        </p:nvSpPr>
        <p:spPr bwMode="auto">
          <a:xfrm>
            <a:off x="6553200" y="6248400"/>
            <a:ext cx="22796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buFont typeface="Tahoma" panose="020B0604030504040204" pitchFamily="34" charset="0"/>
              <a:buNone/>
              <a:tabLst>
                <a:tab pos="723900" algn="l"/>
                <a:tab pos="1447800" algn="l"/>
                <a:tab pos="2171700" algn="l"/>
              </a:tabLst>
              <a:defRPr sz="1000">
                <a:solidFill>
                  <a:srgbClr val="FFFFFF"/>
                </a:solidFill>
                <a:effectLst>
                  <a:outerShdw blurRad="38100" dist="38100" dir="2700000" algn="tl">
                    <a:srgbClr val="000000"/>
                  </a:outerShdw>
                </a:effectLst>
                <a:latin typeface="+mn-lt"/>
              </a:defRPr>
            </a:lvl1pPr>
          </a:lstStyle>
          <a:p>
            <a:fld id="{9D071579-B82F-450C-8262-CE2AEBA007FC}" type="slidenum">
              <a:rPr lang="en-GB" altLang="ru-RU"/>
              <a:pPr/>
              <a:t>‹#›</a:t>
            </a:fld>
            <a:endParaRPr lang="en-GB" altLang="ru-RU"/>
          </a:p>
        </p:txBody>
      </p:sp>
      <p:sp>
        <p:nvSpPr>
          <p:cNvPr id="2204" name="Rectangle 156"/>
          <p:cNvSpPr>
            <a:spLocks noGrp="1" noChangeArrowheads="1"/>
          </p:cNvSpPr>
          <p:nvPr>
            <p:ph type="body" idx="1"/>
          </p:nvPr>
        </p:nvSpPr>
        <p:spPr bwMode="auto">
          <a:xfrm>
            <a:off x="457200" y="1604963"/>
            <a:ext cx="8223250"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kern="1200">
          <a:solidFill>
            <a:srgbClr val="FFFFCC"/>
          </a:solidFill>
          <a:latin typeface="+mj-lt"/>
          <a:ea typeface="+mj-ea"/>
          <a:cs typeface="+mj-cs"/>
        </a:defRPr>
      </a:lvl1pPr>
      <a:lvl2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2pPr>
      <a:lvl3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3pPr>
      <a:lvl4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4pPr>
      <a:lvl5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5pPr>
      <a:lvl6pPr marL="4572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6pPr>
      <a:lvl7pPr marL="9144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7pPr>
      <a:lvl8pPr marL="13716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8pPr>
      <a:lvl9pPr marL="18288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9pPr>
    </p:titleStyle>
    <p:bodyStyle>
      <a:lvl1pPr marL="336550" indent="-336550" algn="l" defTabSz="449263" rtl="0" eaLnBrk="0" fontAlgn="base" hangingPunct="0">
        <a:lnSpc>
          <a:spcPct val="94000"/>
        </a:lnSpc>
        <a:spcBef>
          <a:spcPts val="800"/>
        </a:spcBef>
        <a:spcAft>
          <a:spcPct val="0"/>
        </a:spcAft>
        <a:buClr>
          <a:srgbClr val="A3C145"/>
        </a:buClr>
        <a:buSzPct val="80000"/>
        <a:buFont typeface="Arial" panose="020B0604020202020204" pitchFamily="34" charset="0"/>
        <a:buChar char="►"/>
        <a:defRPr sz="3200" kern="1200">
          <a:solidFill>
            <a:srgbClr val="FFFFFF"/>
          </a:solidFill>
          <a:latin typeface="+mn-lt"/>
          <a:ea typeface="+mn-ea"/>
          <a:cs typeface="+mn-cs"/>
        </a:defRPr>
      </a:lvl1pPr>
      <a:lvl2pPr marL="736600" indent="-279400" algn="l" defTabSz="449263" rtl="0" eaLnBrk="0" fontAlgn="base" hangingPunct="0">
        <a:lnSpc>
          <a:spcPct val="94000"/>
        </a:lnSpc>
        <a:spcBef>
          <a:spcPts val="700"/>
        </a:spcBef>
        <a:spcAft>
          <a:spcPct val="0"/>
        </a:spcAft>
        <a:buClr>
          <a:srgbClr val="6FA9B7"/>
        </a:buClr>
        <a:buSzPct val="100000"/>
        <a:buFont typeface="Wingdings" panose="05000000000000000000" pitchFamily="2" charset="2"/>
        <a:buChar char=""/>
        <a:defRPr sz="2800" kern="1200">
          <a:solidFill>
            <a:srgbClr val="FFFFFF"/>
          </a:solidFill>
          <a:latin typeface="+mn-lt"/>
          <a:ea typeface="+mn-ea"/>
          <a:cs typeface="+mn-cs"/>
        </a:defRPr>
      </a:lvl2pPr>
      <a:lvl3pPr marL="1143000" indent="-228600" algn="l" defTabSz="449263" rtl="0" eaLnBrk="0" fontAlgn="base" hangingPunct="0">
        <a:lnSpc>
          <a:spcPct val="94000"/>
        </a:lnSpc>
        <a:spcBef>
          <a:spcPts val="600"/>
        </a:spcBef>
        <a:spcAft>
          <a:spcPct val="0"/>
        </a:spcAft>
        <a:buClr>
          <a:srgbClr val="A3C145"/>
        </a:buClr>
        <a:buSzPct val="80000"/>
        <a:buFont typeface="Arial" panose="020B0604020202020204" pitchFamily="34" charset="0"/>
        <a:buChar char="►"/>
        <a:defRPr sz="2400" kern="1200">
          <a:solidFill>
            <a:srgbClr val="FFFFFF"/>
          </a:solidFill>
          <a:latin typeface="+mn-lt"/>
          <a:ea typeface="+mn-ea"/>
          <a:cs typeface="+mn-cs"/>
        </a:defRPr>
      </a:lvl3pPr>
      <a:lvl4pPr marL="1600200" indent="-228600" algn="l" defTabSz="449263" rtl="0" eaLnBrk="0" fontAlgn="base" hangingPunct="0">
        <a:lnSpc>
          <a:spcPct val="94000"/>
        </a:lnSpc>
        <a:spcBef>
          <a:spcPts val="500"/>
        </a:spcBef>
        <a:spcAft>
          <a:spcPct val="0"/>
        </a:spcAft>
        <a:buClr>
          <a:srgbClr val="6FA9B7"/>
        </a:buClr>
        <a:buSzPct val="100000"/>
        <a:buFont typeface="Wingdings" panose="05000000000000000000" pitchFamily="2" charset="2"/>
        <a:buChar char=""/>
        <a:defRPr sz="2000" kern="1200">
          <a:solidFill>
            <a:srgbClr val="FFFFFF"/>
          </a:solidFill>
          <a:latin typeface="+mn-lt"/>
          <a:ea typeface="+mn-ea"/>
          <a:cs typeface="+mn-cs"/>
        </a:defRPr>
      </a:lvl4pPr>
      <a:lvl5pPr marL="2057400" indent="-228600" algn="l" defTabSz="449263" rtl="0" eaLnBrk="0" fontAlgn="base" hangingPunct="0">
        <a:lnSpc>
          <a:spcPct val="94000"/>
        </a:lnSpc>
        <a:spcBef>
          <a:spcPts val="500"/>
        </a:spcBef>
        <a:spcAft>
          <a:spcPct val="0"/>
        </a:spcAft>
        <a:buClr>
          <a:srgbClr val="6FA9B7"/>
        </a:buClr>
        <a:buSzPct val="80000"/>
        <a:buFont typeface="Arial" panose="020B0604020202020204" pitchFamily="34" charset="0"/>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7.png"/><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6.bin"/><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13.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0" y="179388"/>
            <a:ext cx="9144000" cy="1233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89000"/>
              </a:lnSpc>
            </a:pPr>
            <a:r>
              <a:rPr lang="en-GB" altLang="ru-RU" sz="3200" b="1" dirty="0">
                <a:solidFill>
                  <a:srgbClr val="FFFFCC"/>
                </a:solidFill>
                <a:effectLst>
                  <a:outerShdw blurRad="38100" dist="38100" dir="2700000" algn="tl">
                    <a:srgbClr val="000000"/>
                  </a:outerShdw>
                </a:effectLst>
                <a:latin typeface="Tahoma" panose="020B0604030504040204" pitchFamily="34" charset="0"/>
              </a:rPr>
              <a:t>ТЕМА </a:t>
            </a:r>
            <a:r>
              <a:rPr lang="ru-RU" altLang="ru-RU" sz="3200" b="1" dirty="0">
                <a:solidFill>
                  <a:srgbClr val="FFFFCC"/>
                </a:solidFill>
                <a:effectLst>
                  <a:outerShdw blurRad="38100" dist="38100" dir="2700000" algn="tl">
                    <a:srgbClr val="000000"/>
                  </a:outerShdw>
                </a:effectLst>
                <a:latin typeface="Tahoma" panose="020B0604030504040204" pitchFamily="34" charset="0"/>
              </a:rPr>
              <a:t>3</a:t>
            </a:r>
            <a:r>
              <a:rPr lang="en-GB" altLang="ru-RU" sz="3200" b="1" dirty="0">
                <a:solidFill>
                  <a:srgbClr val="FFFFCC"/>
                </a:solidFill>
                <a:effectLst>
                  <a:outerShdw blurRad="38100" dist="38100" dir="2700000" algn="tl">
                    <a:srgbClr val="000000"/>
                  </a:outerShdw>
                </a:effectLst>
                <a:latin typeface="Tahoma" panose="020B0604030504040204" pitchFamily="34" charset="0"/>
              </a:rPr>
              <a:t>. </a:t>
            </a:r>
            <a:r>
              <a:rPr lang="ru-RU" altLang="ru-RU" sz="3200" b="1" dirty="0">
                <a:solidFill>
                  <a:srgbClr val="FFFFCC"/>
                </a:solidFill>
                <a:effectLst>
                  <a:outerShdw blurRad="38100" dist="38100" dir="2700000" algn="tl">
                    <a:srgbClr val="000000"/>
                  </a:outerShdw>
                </a:effectLst>
                <a:latin typeface="Tahoma" panose="020B0604030504040204" pitchFamily="34" charset="0"/>
              </a:rPr>
              <a:t>ВАЛЫ И ПОДШИПНИКИ</a:t>
            </a:r>
            <a:r>
              <a:rPr lang="en-GB" altLang="ru-RU" sz="3200" b="1" dirty="0">
                <a:solidFill>
                  <a:srgbClr val="FFFFCC"/>
                </a:solidFill>
                <a:effectLst>
                  <a:outerShdw blurRad="38100" dist="38100" dir="2700000" algn="tl">
                    <a:srgbClr val="000000"/>
                  </a:outerShdw>
                </a:effectLst>
                <a:latin typeface="Tahoma" panose="020B0604030504040204" pitchFamily="34" charset="0"/>
              </a:rPr>
              <a:t>.</a:t>
            </a:r>
            <a:br>
              <a:rPr lang="en-GB" altLang="ru-RU" sz="5400" b="1">
                <a:solidFill>
                  <a:srgbClr val="FFFFCC"/>
                </a:solidFill>
                <a:effectLst>
                  <a:outerShdw blurRad="38100" dist="38100" dir="2700000" algn="tl">
                    <a:srgbClr val="000000"/>
                  </a:outerShdw>
                </a:effectLst>
                <a:latin typeface="Tahoma" panose="020B0604030504040204" pitchFamily="34" charset="0"/>
              </a:rPr>
            </a:br>
            <a:r>
              <a:rPr lang="ru-RU" altLang="ru-RU" sz="2400" b="1">
                <a:solidFill>
                  <a:schemeClr val="bg1"/>
                </a:solidFill>
              </a:rPr>
              <a:t>ПОДШИПНИКИ </a:t>
            </a:r>
            <a:r>
              <a:rPr lang="ru-RU" altLang="ru-RU" sz="2400" b="1" dirty="0">
                <a:solidFill>
                  <a:schemeClr val="bg1"/>
                </a:solidFill>
              </a:rPr>
              <a:t>СКОЛЬЖЕНИЯ (ПС)</a:t>
            </a:r>
            <a:r>
              <a:rPr lang="ru-RU" altLang="ru-RU" sz="2400" dirty="0">
                <a:solidFill>
                  <a:schemeClr val="bg1"/>
                </a:solidFill>
              </a:rPr>
              <a:t> </a:t>
            </a:r>
            <a:r>
              <a:rPr lang="ru-RU" altLang="ru-RU" sz="2400" b="1" dirty="0">
                <a:solidFill>
                  <a:schemeClr val="bg1"/>
                </a:solidFill>
              </a:rPr>
              <a:t>.</a:t>
            </a:r>
            <a:r>
              <a:rPr lang="ru-RU" altLang="ru-RU" dirty="0">
                <a:solidFill>
                  <a:schemeClr val="bg1"/>
                </a:solidFill>
              </a:rPr>
              <a:t> </a:t>
            </a:r>
            <a:endParaRPr lang="en-GB" altLang="ru-RU" dirty="0">
              <a:solidFill>
                <a:schemeClr val="bg1"/>
              </a:solidFill>
            </a:endParaRPr>
          </a:p>
        </p:txBody>
      </p:sp>
      <p:sp>
        <p:nvSpPr>
          <p:cNvPr id="4098" name="Text Box 2"/>
          <p:cNvSpPr txBox="1">
            <a:spLocks noChangeArrowheads="1"/>
          </p:cNvSpPr>
          <p:nvPr/>
        </p:nvSpPr>
        <p:spPr bwMode="auto">
          <a:xfrm>
            <a:off x="0" y="1844675"/>
            <a:ext cx="9144000" cy="501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4290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lvl="1">
              <a:lnSpc>
                <a:spcPct val="100000"/>
              </a:lnSpc>
              <a:spcBef>
                <a:spcPts val="700"/>
              </a:spcBef>
              <a:buClr>
                <a:srgbClr val="000000"/>
              </a:buClr>
              <a:buFont typeface="Wingdings" panose="05000000000000000000" pitchFamily="2" charset="2"/>
              <a:buNone/>
            </a:pPr>
            <a:r>
              <a:rPr lang="en-GB" altLang="ru-RU" sz="2800" b="1" dirty="0" err="1">
                <a:effectLst>
                  <a:outerShdw blurRad="38100" dist="38100" dir="2700000" algn="tl">
                    <a:srgbClr val="000000"/>
                  </a:outerShdw>
                </a:effectLst>
                <a:latin typeface="Tahoma" panose="020B0604030504040204" pitchFamily="34" charset="0"/>
              </a:rPr>
              <a:t>Вопросы</a:t>
            </a:r>
            <a:r>
              <a:rPr lang="en-GB" altLang="ru-RU" sz="2800" b="1" dirty="0">
                <a:effectLst>
                  <a:outerShdw blurRad="38100" dist="38100" dir="2700000" algn="tl">
                    <a:srgbClr val="000000"/>
                  </a:outerShdw>
                </a:effectLst>
                <a:latin typeface="Tahoma" panose="020B0604030504040204" pitchFamily="34" charset="0"/>
              </a:rPr>
              <a:t>, </a:t>
            </a:r>
            <a:r>
              <a:rPr lang="en-GB" altLang="ru-RU" sz="2800" b="1" dirty="0" err="1">
                <a:effectLst>
                  <a:outerShdw blurRad="38100" dist="38100" dir="2700000" algn="tl">
                    <a:srgbClr val="000000"/>
                  </a:outerShdw>
                </a:effectLst>
                <a:latin typeface="Tahoma" panose="020B0604030504040204" pitchFamily="34" charset="0"/>
              </a:rPr>
              <a:t>изложенные</a:t>
            </a:r>
            <a:r>
              <a:rPr lang="en-GB" altLang="ru-RU" sz="2800" b="1" dirty="0">
                <a:effectLst>
                  <a:outerShdw blurRad="38100" dist="38100" dir="2700000" algn="tl">
                    <a:srgbClr val="000000"/>
                  </a:outerShdw>
                </a:effectLst>
                <a:latin typeface="Tahoma" panose="020B0604030504040204" pitchFamily="34" charset="0"/>
              </a:rPr>
              <a:t> в </a:t>
            </a:r>
            <a:r>
              <a:rPr lang="en-GB" altLang="ru-RU" sz="2800" b="1" dirty="0" err="1">
                <a:effectLst>
                  <a:outerShdw blurRad="38100" dist="38100" dir="2700000" algn="tl">
                    <a:srgbClr val="000000"/>
                  </a:outerShdw>
                </a:effectLst>
                <a:latin typeface="Tahoma" panose="020B0604030504040204" pitchFamily="34" charset="0"/>
              </a:rPr>
              <a:t>лекции</a:t>
            </a:r>
            <a:r>
              <a:rPr lang="en-GB" altLang="ru-RU" sz="2800" b="1" dirty="0">
                <a:effectLst>
                  <a:outerShdw blurRad="38100" dist="38100" dir="2700000" algn="tl">
                    <a:srgbClr val="000000"/>
                  </a:outerShdw>
                </a:effectLst>
                <a:latin typeface="Tahoma" panose="020B0604030504040204" pitchFamily="34" charset="0"/>
              </a:rPr>
              <a:t>:</a:t>
            </a:r>
          </a:p>
          <a:p>
            <a:r>
              <a:rPr lang="ru-RU" altLang="ru-RU" dirty="0">
                <a:solidFill>
                  <a:schemeClr val="bg1"/>
                </a:solidFill>
                <a:effectLst>
                  <a:outerShdw blurRad="38100" dist="38100" dir="2700000" algn="tl">
                    <a:srgbClr val="000000"/>
                  </a:outerShdw>
                </a:effectLst>
              </a:rPr>
              <a:t>		1. Подшипники, классификация.</a:t>
            </a:r>
          </a:p>
          <a:p>
            <a:r>
              <a:rPr lang="ru-RU" altLang="ru-RU" dirty="0">
                <a:solidFill>
                  <a:schemeClr val="bg1"/>
                </a:solidFill>
                <a:effectLst>
                  <a:outerShdw blurRad="38100" dist="38100" dir="2700000" algn="tl">
                    <a:srgbClr val="000000"/>
                  </a:outerShdw>
                </a:effectLst>
              </a:rPr>
              <a:t>		2. Подшипники скольжения (ПС).</a:t>
            </a:r>
            <a:r>
              <a:rPr lang="ru-RU" altLang="ru-RU" dirty="0">
                <a:solidFill>
                  <a:schemeClr val="bg1"/>
                </a:solidFill>
              </a:rPr>
              <a:t> </a:t>
            </a:r>
            <a:endParaRPr lang="ru-RU" altLang="ru-RU" dirty="0">
              <a:solidFill>
                <a:schemeClr val="bg1"/>
              </a:solidFill>
              <a:effectLst>
                <a:outerShdw blurRad="38100" dist="38100" dir="2700000" algn="tl">
                  <a:srgbClr val="000000"/>
                </a:outerShdw>
              </a:effectLst>
            </a:endParaRPr>
          </a:p>
          <a:p>
            <a:pPr>
              <a:lnSpc>
                <a:spcPct val="101000"/>
              </a:lnSpc>
              <a:spcBef>
                <a:spcPts val="800"/>
              </a:spcBef>
              <a:buClr>
                <a:srgbClr val="A3C145"/>
              </a:buClr>
              <a:buSzPct val="80000"/>
            </a:pPr>
            <a:endParaRPr lang="en-GB" altLang="ru-RU" sz="2000" dirty="0">
              <a:effectLst>
                <a:outerShdw blurRad="38100" dist="38100" dir="2700000" algn="tl">
                  <a:srgbClr val="000000"/>
                </a:outerShdw>
              </a:effectLst>
              <a:latin typeface="Tahoma" panose="020B0604030504040204" pitchFamily="34" charset="0"/>
            </a:endParaRPr>
          </a:p>
        </p:txBody>
      </p:sp>
      <p:sp>
        <p:nvSpPr>
          <p:cNvPr id="4099" name="Text Box 3"/>
          <p:cNvSpPr txBox="1">
            <a:spLocks noChangeArrowheads="1"/>
          </p:cNvSpPr>
          <p:nvPr/>
        </p:nvSpPr>
        <p:spPr bwMode="auto">
          <a:xfrm>
            <a:off x="-539750" y="3419475"/>
            <a:ext cx="18097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0"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2" name="Rectangle 16"/>
          <p:cNvSpPr>
            <a:spLocks noChangeArrowheads="1"/>
          </p:cNvSpPr>
          <p:nvPr/>
        </p:nvSpPr>
        <p:spPr bwMode="auto">
          <a:xfrm>
            <a:off x="0" y="31861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6"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8"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60"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62"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64"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69" name="Rectangle 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39974" name="Object 38"/>
          <p:cNvGraphicFramePr>
            <a:graphicFrameLocks noGrp="1" noChangeAspect="1"/>
          </p:cNvGraphicFramePr>
          <p:nvPr>
            <p:ph/>
          </p:nvPr>
        </p:nvGraphicFramePr>
        <p:xfrm>
          <a:off x="1463675" y="3703638"/>
          <a:ext cx="6091238" cy="174625"/>
        </p:xfrm>
        <a:graphic>
          <a:graphicData uri="http://schemas.openxmlformats.org/presentationml/2006/ole">
            <mc:AlternateContent xmlns:mc="http://schemas.openxmlformats.org/markup-compatibility/2006">
              <mc:Choice xmlns:v="urn:schemas-microsoft-com:vml" Requires="v">
                <p:oleObj spid="_x0000_s40125" name="Документ" r:id="rId3" imgW="6093000" imgH="175320" progId="Word.Document.8">
                  <p:embed/>
                </p:oleObj>
              </mc:Choice>
              <mc:Fallback>
                <p:oleObj name="Документ" r:id="rId3" imgW="6093000" imgH="175320" progId="Word.Document.8">
                  <p:embed/>
                  <p:pic>
                    <p:nvPicPr>
                      <p:cNvPr id="0"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3675" y="3703638"/>
                        <a:ext cx="6091238" cy="174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9976" name="Rectangle 40"/>
          <p:cNvSpPr>
            <a:spLocks noChangeArrowheads="1"/>
          </p:cNvSpPr>
          <p:nvPr/>
        </p:nvSpPr>
        <p:spPr bwMode="auto">
          <a:xfrm>
            <a:off x="3348038" y="260350"/>
            <a:ext cx="5795962" cy="61880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512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544513">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pPr>
            <a:r>
              <a:rPr lang="ru-RU" altLang="ru-RU" i="1">
                <a:solidFill>
                  <a:schemeClr val="bg1"/>
                </a:solidFill>
              </a:rPr>
              <a:t>	</a:t>
            </a:r>
            <a:r>
              <a:rPr lang="ru-RU" altLang="ru-RU" sz="2000">
                <a:solidFill>
                  <a:schemeClr val="bg1"/>
                </a:solidFill>
              </a:rPr>
              <a:t>Гидростатический способ основан на разделении трущихся поверхностей </a:t>
            </a:r>
            <a:r>
              <a:rPr lang="ru-RU" altLang="ru-RU" sz="2000" i="1">
                <a:solidFill>
                  <a:schemeClr val="bg1"/>
                </a:solidFill>
              </a:rPr>
              <a:t>за счёт статического напора</a:t>
            </a:r>
            <a:r>
              <a:rPr lang="ru-RU" altLang="ru-RU" sz="2000">
                <a:solidFill>
                  <a:schemeClr val="bg1"/>
                </a:solidFill>
              </a:rPr>
              <a:t> подводимой к подшипнику смазочной жидкости, то есть за счёт давления, создаваемого внешним источником (насосом). Поэтому при гидростатическом способе смазывания смазочная жидкость подаётся навстречу основным нагрузкам (рис. 10.4), действующим на цапфу вала, а давление насоса выбирается таким, чтобы цапфа вала всплывала на слое смазки. Применяется этот способ подачи смазки для смазывания подшипников тяжело нагруженных тихоходных валов (например, для смазки подшипников валов прокатных станов), для гидростатической центровки валов в прецизионных машинах, а также в периоды разгона до достижения гидродинамического режима смазывания.</a:t>
            </a:r>
          </a:p>
        </p:txBody>
      </p:sp>
      <p:graphicFrame>
        <p:nvGraphicFramePr>
          <p:cNvPr id="40094" name="Group 158"/>
          <p:cNvGraphicFramePr>
            <a:graphicFrameLocks noGrp="1"/>
          </p:cNvGraphicFramePr>
          <p:nvPr/>
        </p:nvGraphicFramePr>
        <p:xfrm>
          <a:off x="323850" y="5445125"/>
          <a:ext cx="8640763" cy="1008063"/>
        </p:xfrm>
        <a:graphic>
          <a:graphicData uri="http://schemas.openxmlformats.org/drawingml/2006/table">
            <a:tbl>
              <a:tblPr/>
              <a:tblGrid>
                <a:gridCol w="8640763">
                  <a:extLst>
                    <a:ext uri="{9D8B030D-6E8A-4147-A177-3AD203B41FA5}">
                      <a16:colId xmlns:a16="http://schemas.microsoft.com/office/drawing/2014/main" val="20000"/>
                    </a:ext>
                  </a:extLst>
                </a:gridCol>
              </a:tblGrid>
              <a:tr h="1008063">
                <a:tc>
                  <a:txBody>
                    <a:bodyPr/>
                    <a:lstStyle>
                      <a:lvl1pPr eaLnBrk="0" hangingPunct="0">
                        <a:lnSpc>
                          <a:spcPct val="94000"/>
                        </a:lnSpc>
                        <a:spcBef>
                          <a:spcPts val="800"/>
                        </a:spcBef>
                        <a:buClr>
                          <a:srgbClr val="A3C145"/>
                        </a:buClr>
                        <a:buSzPct val="80000"/>
                        <a:defRPr sz="28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1pPr>
                      <a:lvl2pPr eaLnBrk="0" hangingPunct="0">
                        <a:lnSpc>
                          <a:spcPct val="94000"/>
                        </a:lnSpc>
                        <a:spcBef>
                          <a:spcPts val="700"/>
                        </a:spcBef>
                        <a:buClr>
                          <a:srgbClr val="6FA9B7"/>
                        </a:buClr>
                        <a:buFont typeface="Wingdings" panose="05000000000000000000" pitchFamily="2" charset="2"/>
                        <a:defRPr sz="24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2pPr>
                      <a:lvl3pPr eaLnBrk="0" hangingPunct="0">
                        <a:lnSpc>
                          <a:spcPct val="94000"/>
                        </a:lnSpc>
                        <a:spcBef>
                          <a:spcPts val="600"/>
                        </a:spcBef>
                        <a:buClr>
                          <a:srgbClr val="A3C145"/>
                        </a:buClr>
                        <a:buSzPct val="80000"/>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3pPr>
                      <a:lvl4pPr eaLnBrk="0" hangingPunct="0">
                        <a:lnSpc>
                          <a:spcPct val="94000"/>
                        </a:lnSpc>
                        <a:spcBef>
                          <a:spcPts val="500"/>
                        </a:spcBef>
                        <a:buClr>
                          <a:srgbClr val="6FA9B7"/>
                        </a:buClr>
                        <a:buFont typeface="Wingdings" panose="05000000000000000000" pitchFamily="2" charset="2"/>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4pPr>
                      <a:lvl5pPr eaLnBrk="0" hangingPunct="0">
                        <a:lnSpc>
                          <a:spcPct val="94000"/>
                        </a:lnSpc>
                        <a:spcBef>
                          <a:spcPts val="500"/>
                        </a:spcBef>
                        <a:buClr>
                          <a:srgbClr val="6FA9B7"/>
                        </a:buClr>
                        <a:buSzPct val="8000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5pPr>
                      <a:lvl6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6pPr>
                      <a:lvl7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7pPr>
                      <a:lvl8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8pPr>
                      <a:lvl9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9pPr>
                    </a:lstStyle>
                    <a:p>
                      <a:pPr marL="0" marR="0" lvl="0" indent="0" algn="l" defTabSz="449263" rtl="0" eaLnBrk="0" fontAlgn="base" latinLnBrk="0" hangingPunct="0">
                        <a:lnSpc>
                          <a:spcPct val="94000"/>
                        </a:lnSpc>
                        <a:spcBef>
                          <a:spcPts val="800"/>
                        </a:spcBef>
                        <a:spcAft>
                          <a:spcPct val="0"/>
                        </a:spcAft>
                        <a:buClr>
                          <a:srgbClr val="A3C145"/>
                        </a:buClr>
                        <a:buSzPct val="80000"/>
                        <a:buFont typeface="Arial" panose="020B0604020202020204" pitchFamily="34" charset="0"/>
                        <a:buNone/>
                        <a:tabLst/>
                      </a:pPr>
                      <a:endParaRPr kumimoji="0" lang="ru-RU" altLang="ru-RU" sz="2800" b="0" i="0" u="none" strike="noStrike" cap="none" normalizeH="0" baseline="0">
                        <a:ln>
                          <a:noFill/>
                        </a:ln>
                        <a:solidFill>
                          <a:srgbClr val="FFFFFF"/>
                        </a:solidFill>
                        <a:effectLst/>
                        <a:latin typeface="Tahoma" panose="020B0604030504040204" pitchFamily="34" charset="0"/>
                        <a:ea typeface="Lucida Sans Unicode" panose="020B0602030504020204" pitchFamily="34" charset="0"/>
                        <a:cs typeface="Lucida Sans Unicode" panose="020B0602030504020204" pitchFamily="34" charset="0"/>
                      </a:endParaRPr>
                    </a:p>
                  </a:txBody>
                  <a:tcP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40114" name="Rectangle 17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0116" name="Rectangle 1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0118" name="Rectangle 18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0121" name="Rectangle 1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40122" name="Picture 186" descr="ПС_гидр_стат_см"/>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3152775" cy="515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123" name="Text Box 187"/>
          <p:cNvSpPr txBox="1">
            <a:spLocks noChangeArrowheads="1"/>
          </p:cNvSpPr>
          <p:nvPr/>
        </p:nvSpPr>
        <p:spPr bwMode="auto">
          <a:xfrm>
            <a:off x="0" y="5157788"/>
            <a:ext cx="3132138" cy="81121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10.4. Гидростатическая смазка подшипника скольжения.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00563" y="0"/>
            <a:ext cx="4643437" cy="3357563"/>
          </a:xfrm>
        </p:spPr>
        <p:txBody>
          <a:bodyPr/>
          <a:lstStyle/>
          <a:p>
            <a:pPr marL="0" indent="365125" algn="just">
              <a:lnSpc>
                <a:spcPct val="90000"/>
              </a:lnSpc>
              <a:spcBef>
                <a:spcPts val="400"/>
              </a:spcBef>
              <a:buFont typeface="Arial" panose="020B0604020202020204" pitchFamily="34" charset="0"/>
              <a:buNone/>
            </a:pPr>
            <a:r>
              <a:rPr lang="ru-RU" altLang="ru-RU" sz="1800"/>
              <a:t>Гидродинамическое смазывание реализуется только в процессе вращения цапфы в подшипнике после достижения критической скорости вращения (рис. 10.5). Первоначально цапфа неподвижного вала лежит на поверхности подшипника (рис. 10.5.а), и поэтому начальный период вращения вала характеризуется режимом </a:t>
            </a:r>
            <a:r>
              <a:rPr lang="ru-RU" altLang="ru-RU" sz="1800" i="1"/>
              <a:t>граничной смазки</a:t>
            </a:r>
            <a:r>
              <a:rPr lang="ru-RU" altLang="ru-RU" sz="1800"/>
              <a:t>.</a:t>
            </a:r>
          </a:p>
          <a:p>
            <a:pPr marL="0" indent="365125" algn="just">
              <a:lnSpc>
                <a:spcPct val="90000"/>
              </a:lnSpc>
              <a:spcBef>
                <a:spcPct val="0"/>
              </a:spcBef>
              <a:buFont typeface="Arial" panose="020B0604020202020204" pitchFamily="34" charset="0"/>
              <a:buNone/>
            </a:pPr>
            <a:r>
              <a:rPr lang="ru-RU" altLang="ru-RU" sz="1800">
                <a:solidFill>
                  <a:schemeClr val="bg1"/>
                </a:solidFill>
              </a:rPr>
              <a:t>По мере увеличения угловой скорости цапфы частицы смазочного масла за счёт налипания на её</a:t>
            </a:r>
            <a:r>
              <a:rPr lang="ru-RU" altLang="ru-RU" sz="1400"/>
              <a:t> </a:t>
            </a:r>
          </a:p>
        </p:txBody>
      </p:sp>
      <p:sp>
        <p:nvSpPr>
          <p:cNvPr id="4198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5"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7"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9" name="Rectangle 15"/>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01"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03" name="Rectangle 19"/>
          <p:cNvSpPr>
            <a:spLocks noChangeArrowheads="1"/>
          </p:cNvSpPr>
          <p:nvPr/>
        </p:nvSpPr>
        <p:spPr bwMode="auto">
          <a:xfrm>
            <a:off x="0" y="31861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05" name="Rectangle 2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07"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09"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11"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2013"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42014" name="Picture 30" descr="ПС_гидр_динам_с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427538" cy="282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015" name="Text Box 31"/>
          <p:cNvSpPr txBox="1">
            <a:spLocks noChangeArrowheads="1"/>
          </p:cNvSpPr>
          <p:nvPr/>
        </p:nvSpPr>
        <p:spPr bwMode="auto">
          <a:xfrm>
            <a:off x="0" y="2852738"/>
            <a:ext cx="4356100" cy="571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a:t>Рис. 10.5. Гидродинамическая смазка подшипника скольжения.</a:t>
            </a:r>
          </a:p>
        </p:txBody>
      </p:sp>
      <p:sp>
        <p:nvSpPr>
          <p:cNvPr id="42016" name="Text Box 32"/>
          <p:cNvSpPr txBox="1">
            <a:spLocks noChangeArrowheads="1"/>
          </p:cNvSpPr>
          <p:nvPr/>
        </p:nvSpPr>
        <p:spPr bwMode="auto">
          <a:xfrm>
            <a:off x="0" y="3409950"/>
            <a:ext cx="9144000" cy="33877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00000"/>
              </a:lnSpc>
            </a:pPr>
            <a:r>
              <a:rPr lang="ru-RU" altLang="ru-RU"/>
              <a:t>поверхность втягиваются в клиновой зазор между цапфой и подшипником. Давление масла в нем повышается и при достижении критической скорости вращения цапфа вала, всплывая, оторвётся от поверхности подшипника </a:t>
            </a:r>
            <a:r>
              <a:rPr lang="ru-RU" altLang="ru-RU">
                <a:sym typeface="Symbol" panose="05050102010706020507" pitchFamily="18" charset="2"/>
              </a:rPr>
              <a:t></a:t>
            </a:r>
            <a:r>
              <a:rPr lang="ru-RU" altLang="ru-RU"/>
              <a:t> произойдёт полное разделение трущихся поверхностей. Давление, развивающееся в клиновом зазоре, прямо пропорционально динамической вязкости масла, частоте вращения вала и обратно пропорционально толщине масляного слоя. Толщина смазочного слоя саморегулируется в соответствии с действующей на цапфу вала нагрузкой – при увеличении нагрузки  толщина слоя смазки снижается и наоборот. Давление в клиновом слое может быть большим, и поэтому подача масла производится в зону разрежения, что не требует больших затрат мощности на смазывание и системы смазки высокого давления (насосы, фильтры, радиаторы, трубопроводы и т.п.).</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6858000"/>
          </a:xfrm>
        </p:spPr>
        <p:txBody>
          <a:bodyPr/>
          <a:lstStyle/>
          <a:p>
            <a:pPr marL="0" indent="365125" algn="just">
              <a:lnSpc>
                <a:spcPct val="100000"/>
              </a:lnSpc>
              <a:spcBef>
                <a:spcPct val="0"/>
              </a:spcBef>
              <a:buFont typeface="Arial" panose="020B0604020202020204" pitchFamily="34" charset="0"/>
              <a:buNone/>
            </a:pPr>
            <a:r>
              <a:rPr lang="ru-RU" altLang="ru-RU" sz="2000"/>
              <a:t>При жидкостном разделении трущихся поверхностей коэффициент трения составляет (1…3)</a:t>
            </a:r>
            <a:r>
              <a:rPr lang="ru-RU" altLang="ru-RU" sz="2000">
                <a:sym typeface="Symbol" panose="05050102010706020507" pitchFamily="18" charset="2"/>
              </a:rPr>
              <a:t></a:t>
            </a:r>
            <a:r>
              <a:rPr lang="ru-RU" altLang="ru-RU" sz="2000"/>
              <a:t>10</a:t>
            </a:r>
            <a:r>
              <a:rPr lang="ru-RU" altLang="ru-RU" sz="2000" baseline="30000"/>
              <a:t>-3</a:t>
            </a:r>
            <a:r>
              <a:rPr lang="ru-RU" altLang="ru-RU" sz="2000"/>
              <a:t>, в то время как при граничном трении для разных материалов он колеблется от 1</a:t>
            </a:r>
            <a:r>
              <a:rPr lang="ru-RU" altLang="ru-RU" sz="2000">
                <a:sym typeface="Symbol" panose="05050102010706020507" pitchFamily="18" charset="2"/>
              </a:rPr>
              <a:t></a:t>
            </a:r>
            <a:r>
              <a:rPr lang="ru-RU" altLang="ru-RU" sz="2000"/>
              <a:t>10</a:t>
            </a:r>
            <a:r>
              <a:rPr lang="ru-RU" altLang="ru-RU" sz="2000" baseline="30000"/>
              <a:t>-2</a:t>
            </a:r>
            <a:r>
              <a:rPr lang="ru-RU" altLang="ru-RU" sz="2000"/>
              <a:t> (оловянистые баббиты) до 8</a:t>
            </a:r>
            <a:r>
              <a:rPr lang="ru-RU" altLang="ru-RU" sz="2000">
                <a:sym typeface="Symbol" panose="05050102010706020507" pitchFamily="18" charset="2"/>
              </a:rPr>
              <a:t></a:t>
            </a:r>
            <a:r>
              <a:rPr lang="ru-RU" altLang="ru-RU" sz="2000"/>
              <a:t>10</a:t>
            </a:r>
            <a:r>
              <a:rPr lang="ru-RU" altLang="ru-RU" sz="2000" baseline="30000"/>
              <a:t>-2</a:t>
            </a:r>
            <a:r>
              <a:rPr lang="ru-RU" altLang="ru-RU" sz="2000"/>
              <a:t> (антифрикционные чугуны).</a:t>
            </a:r>
          </a:p>
          <a:p>
            <a:pPr marL="0" indent="365125" algn="just">
              <a:lnSpc>
                <a:spcPct val="100000"/>
              </a:lnSpc>
              <a:spcBef>
                <a:spcPct val="0"/>
              </a:spcBef>
              <a:buFont typeface="Arial" panose="020B0604020202020204" pitchFamily="34" charset="0"/>
              <a:buNone/>
            </a:pPr>
            <a:r>
              <a:rPr lang="ru-RU" altLang="ru-RU" sz="2000"/>
              <a:t>Следовательно, в нормальных условиях работы механизмов наибольший износ подшипников должен происходить при граничном трении, то есть в периоды их разгона (в периоды запуска механизмов). Однако интенсивное изнашивание во многих случаях наблюдается и вследствие многих других причин (тяжёлые условия работы, небрежное обслуживание и т.п.). </a:t>
            </a:r>
          </a:p>
          <a:p>
            <a:pPr marL="0" indent="365125" algn="just">
              <a:lnSpc>
                <a:spcPct val="100000"/>
              </a:lnSpc>
              <a:spcBef>
                <a:spcPct val="0"/>
              </a:spcBef>
              <a:buFont typeface="Arial" panose="020B0604020202020204" pitchFamily="34" charset="0"/>
              <a:buNone/>
            </a:pPr>
            <a:r>
              <a:rPr lang="ru-RU" altLang="ru-RU" sz="2000"/>
              <a:t>В практике эксплуатации подшипников скольжения можно наблюдать следующие </a:t>
            </a:r>
            <a:r>
              <a:rPr lang="ru-RU" altLang="ru-RU" sz="2000" b="1"/>
              <a:t>виды</a:t>
            </a:r>
            <a:r>
              <a:rPr lang="ru-RU" altLang="ru-RU" sz="2000"/>
              <a:t> их </a:t>
            </a:r>
            <a:r>
              <a:rPr lang="ru-RU" altLang="ru-RU" sz="2000" b="1"/>
              <a:t>изнашивания</a:t>
            </a:r>
            <a:r>
              <a:rPr lang="ru-RU" altLang="ru-RU" sz="2000"/>
              <a:t>: </a:t>
            </a:r>
          </a:p>
          <a:p>
            <a:pPr marL="0" indent="365125" algn="just">
              <a:lnSpc>
                <a:spcPct val="100000"/>
              </a:lnSpc>
              <a:spcBef>
                <a:spcPct val="0"/>
              </a:spcBef>
              <a:buFont typeface="Arial" panose="020B0604020202020204" pitchFamily="34" charset="0"/>
              <a:buNone/>
            </a:pPr>
            <a:r>
              <a:rPr lang="ru-RU" altLang="ru-RU" sz="2000" i="1"/>
              <a:t>1) абразивный</a:t>
            </a:r>
            <a:r>
              <a:rPr lang="ru-RU" altLang="ru-RU" sz="2000"/>
              <a:t> (происходит при попадании твёрдых частиц в рабочий зазор подшипника); </a:t>
            </a:r>
          </a:p>
          <a:p>
            <a:pPr marL="0" indent="365125" algn="just">
              <a:lnSpc>
                <a:spcPct val="100000"/>
              </a:lnSpc>
              <a:spcBef>
                <a:spcPct val="0"/>
              </a:spcBef>
              <a:buFont typeface="Arial" panose="020B0604020202020204" pitchFamily="34" charset="0"/>
              <a:buNone/>
            </a:pPr>
            <a:r>
              <a:rPr lang="ru-RU" altLang="ru-RU" sz="2000"/>
              <a:t>2) </a:t>
            </a:r>
            <a:r>
              <a:rPr lang="ru-RU" altLang="ru-RU" sz="2000" i="1"/>
              <a:t>усталостное</a:t>
            </a:r>
            <a:r>
              <a:rPr lang="ru-RU" altLang="ru-RU" sz="2000"/>
              <a:t> </a:t>
            </a:r>
            <a:r>
              <a:rPr lang="ru-RU" altLang="ru-RU" sz="2000" i="1"/>
              <a:t>выкрашивание</a:t>
            </a:r>
            <a:r>
              <a:rPr lang="ru-RU" altLang="ru-RU" sz="2000"/>
              <a:t> при действии пульсирующих нагрузок; </a:t>
            </a:r>
          </a:p>
          <a:p>
            <a:pPr marL="0" indent="365125" algn="just">
              <a:lnSpc>
                <a:spcPct val="100000"/>
              </a:lnSpc>
              <a:spcBef>
                <a:spcPct val="0"/>
              </a:spcBef>
              <a:buFont typeface="Arial" panose="020B0604020202020204" pitchFamily="34" charset="0"/>
              <a:buNone/>
            </a:pPr>
            <a:r>
              <a:rPr lang="ru-RU" altLang="ru-RU" sz="2000"/>
              <a:t>3) </a:t>
            </a:r>
            <a:r>
              <a:rPr lang="ru-RU" altLang="ru-RU" sz="2000" i="1"/>
              <a:t>перегрев</a:t>
            </a:r>
            <a:r>
              <a:rPr lang="ru-RU" altLang="ru-RU" sz="2000"/>
              <a:t>, являющийся следствием сухого трения и приводящий в конечном итоге к заеданию цапфы в подшипнике, появлению задиров или к выплавлению антифрикционного слоя материала.</a:t>
            </a:r>
          </a:p>
          <a:p>
            <a:pPr marL="0" indent="365125" algn="just">
              <a:lnSpc>
                <a:spcPct val="100000"/>
              </a:lnSpc>
              <a:spcBef>
                <a:spcPct val="0"/>
              </a:spcBef>
              <a:buFont typeface="Arial" panose="020B0604020202020204" pitchFamily="34" charset="0"/>
              <a:buNone/>
            </a:pPr>
            <a:r>
              <a:rPr lang="ru-RU" altLang="ru-RU" sz="2000"/>
              <a:t>Таким образом, основным критерием работоспособности подшипника, работающего на принципе трения скольжения, следует считать износоустойчивость трущейся пары.</a:t>
            </a:r>
          </a:p>
        </p:txBody>
      </p:sp>
      <p:sp>
        <p:nvSpPr>
          <p:cNvPr id="4915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59"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6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63"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67"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72"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76"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78"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80" name="Rectangle 2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84" name="Rectangle 32"/>
          <p:cNvSpPr>
            <a:spLocks noChangeArrowheads="1"/>
          </p:cNvSpPr>
          <p:nvPr/>
        </p:nvSpPr>
        <p:spPr bwMode="auto">
          <a:xfrm>
            <a:off x="0" y="32242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86" name="Rectangle 34"/>
          <p:cNvSpPr>
            <a:spLocks noChangeArrowheads="1"/>
          </p:cNvSpPr>
          <p:nvPr/>
        </p:nvSpPr>
        <p:spPr bwMode="auto">
          <a:xfrm>
            <a:off x="0" y="32242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88"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9190"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0" y="0"/>
            <a:ext cx="9144000" cy="6858000"/>
          </a:xfrm>
        </p:spPr>
        <p:txBody>
          <a:bodyPr/>
          <a:lstStyle/>
          <a:p>
            <a:pPr marL="0" indent="365125" algn="just">
              <a:lnSpc>
                <a:spcPct val="100000"/>
              </a:lnSpc>
              <a:spcBef>
                <a:spcPct val="0"/>
              </a:spcBef>
              <a:buFont typeface="Arial" panose="020B0604020202020204" pitchFamily="34" charset="0"/>
              <a:buNone/>
            </a:pPr>
            <a:r>
              <a:rPr lang="ru-RU" altLang="ru-RU" sz="1800"/>
              <a:t>Поэтому </a:t>
            </a:r>
            <a:r>
              <a:rPr lang="ru-RU" altLang="ru-RU" sz="1800" b="1"/>
              <a:t>проектный расчёт</a:t>
            </a:r>
            <a:r>
              <a:rPr lang="ru-RU" altLang="ru-RU" sz="1800"/>
              <a:t> подшипника (определение основных габаритных размеров) ведут, как правило, ориентируясь на возможность граничного трения, а </a:t>
            </a:r>
            <a:r>
              <a:rPr lang="ru-RU" altLang="ru-RU" sz="1800" i="1"/>
              <a:t>величину зазора</a:t>
            </a:r>
            <a:r>
              <a:rPr lang="ru-RU" altLang="ru-RU" sz="1800"/>
              <a:t> в трущейся паре, интенсивность подачи смазки при принудительном циркуляционном смазывании определяют по условию обеспечения </a:t>
            </a:r>
            <a:r>
              <a:rPr lang="ru-RU" altLang="ru-RU" sz="1800" i="1"/>
              <a:t>режима гидродинамической смазки</a:t>
            </a:r>
            <a:r>
              <a:rPr lang="ru-RU" altLang="ru-RU" sz="1800"/>
              <a:t> трущихся поверхностей. Расчёты подшипников на обеспечение гидродинамического режима смазки в настоящем курсе лекций не рассматриваются.</a:t>
            </a:r>
          </a:p>
          <a:p>
            <a:pPr marL="0" indent="365125" algn="just">
              <a:lnSpc>
                <a:spcPct val="100000"/>
              </a:lnSpc>
              <a:spcBef>
                <a:spcPct val="0"/>
              </a:spcBef>
              <a:buFont typeface="Arial" panose="020B0604020202020204" pitchFamily="34" charset="0"/>
              <a:buNone/>
            </a:pPr>
            <a:r>
              <a:rPr lang="ru-RU" altLang="ru-RU" sz="1800"/>
              <a:t>При проектном расчёте принимается </a:t>
            </a:r>
            <a:r>
              <a:rPr lang="ru-RU" altLang="ru-RU" sz="1800" b="1"/>
              <a:t>допущение</a:t>
            </a:r>
            <a:r>
              <a:rPr lang="ru-RU" altLang="ru-RU" sz="1800"/>
              <a:t>: удельное давление считается распределённым </a:t>
            </a:r>
            <a:r>
              <a:rPr lang="ru-RU" altLang="ru-RU" sz="1800" i="1"/>
              <a:t>равномерно</a:t>
            </a:r>
            <a:r>
              <a:rPr lang="ru-RU" altLang="ru-RU" sz="1800"/>
              <a:t> как </a:t>
            </a:r>
            <a:r>
              <a:rPr lang="ru-RU" altLang="ru-RU" sz="1800" i="1"/>
              <a:t>по диаметру цапфы</a:t>
            </a:r>
            <a:r>
              <a:rPr lang="ru-RU" altLang="ru-RU" sz="1800"/>
              <a:t>, так и </a:t>
            </a:r>
            <a:r>
              <a:rPr lang="ru-RU" altLang="ru-RU" sz="1800" i="1"/>
              <a:t>по её длине</a:t>
            </a:r>
            <a:r>
              <a:rPr lang="ru-RU" altLang="ru-RU" sz="1800"/>
              <a:t>. В этом случае условие прочности по среднему давлению </a:t>
            </a:r>
            <a:r>
              <a:rPr lang="en-US" altLang="ru-RU" sz="2000" b="1" i="1">
                <a:latin typeface="Times New Roman" panose="02020603050405020304" pitchFamily="18" charset="0"/>
              </a:rPr>
              <a:t>p</a:t>
            </a:r>
            <a:r>
              <a:rPr lang="ru-RU" altLang="ru-RU" sz="1800"/>
              <a:t> между контактирующими поверхностями цапфы вала и подшипника будет</a:t>
            </a:r>
          </a:p>
          <a:p>
            <a:pPr marL="0" indent="365125" algn="just">
              <a:lnSpc>
                <a:spcPct val="100000"/>
              </a:lnSpc>
              <a:spcBef>
                <a:spcPct val="0"/>
              </a:spcBef>
              <a:buFont typeface="Arial" panose="020B0604020202020204" pitchFamily="34" charset="0"/>
              <a:buNone/>
            </a:pPr>
            <a:endParaRPr lang="ru-RU" altLang="ru-RU" sz="1800"/>
          </a:p>
          <a:p>
            <a:pPr marL="0" indent="365125" algn="r">
              <a:lnSpc>
                <a:spcPct val="100000"/>
              </a:lnSpc>
              <a:spcBef>
                <a:spcPct val="0"/>
              </a:spcBef>
              <a:buFont typeface="Arial" panose="020B0604020202020204" pitchFamily="34" charset="0"/>
              <a:buNone/>
            </a:pPr>
            <a:r>
              <a:rPr lang="ru-RU" altLang="ru-RU" sz="1800"/>
              <a:t>;					(10.1)</a:t>
            </a:r>
          </a:p>
          <a:p>
            <a:pPr marL="0" indent="365125" algn="just">
              <a:lnSpc>
                <a:spcPct val="100000"/>
              </a:lnSpc>
              <a:spcBef>
                <a:spcPct val="0"/>
              </a:spcBef>
              <a:buFont typeface="Arial" panose="020B0604020202020204" pitchFamily="34" charset="0"/>
              <a:buNone/>
            </a:pPr>
            <a:endParaRPr lang="ru-RU" altLang="ru-RU" sz="1800"/>
          </a:p>
          <a:p>
            <a:pPr marL="0" indent="365125" algn="just">
              <a:lnSpc>
                <a:spcPct val="100000"/>
              </a:lnSpc>
              <a:spcBef>
                <a:spcPct val="0"/>
              </a:spcBef>
              <a:buFont typeface="Arial" panose="020B0604020202020204" pitchFamily="34" charset="0"/>
              <a:buNone/>
            </a:pPr>
            <a:r>
              <a:rPr lang="ru-RU" altLang="ru-RU" sz="1800"/>
              <a:t>где </a:t>
            </a:r>
            <a:r>
              <a:rPr lang="en-US" altLang="ru-RU" sz="2000" b="1" i="1">
                <a:latin typeface="Times New Roman" panose="02020603050405020304" pitchFamily="18" charset="0"/>
              </a:rPr>
              <a:t>R</a:t>
            </a:r>
            <a:r>
              <a:rPr lang="ru-RU" altLang="ru-RU" sz="1800"/>
              <a:t> – радиальная нагрузка, действующая на цапфу вала, </a:t>
            </a:r>
            <a:r>
              <a:rPr lang="en-US" altLang="ru-RU" sz="2000" b="1" i="1">
                <a:latin typeface="Times New Roman" panose="02020603050405020304" pitchFamily="18" charset="0"/>
              </a:rPr>
              <a:t>d</a:t>
            </a:r>
            <a:r>
              <a:rPr lang="ru-RU" altLang="ru-RU" sz="1800"/>
              <a:t> – диаметр цапфы, </a:t>
            </a:r>
            <a:r>
              <a:rPr lang="en-US" altLang="ru-RU" sz="2000" b="1" i="1">
                <a:latin typeface="Times New Roman" panose="02020603050405020304" pitchFamily="18" charset="0"/>
              </a:rPr>
              <a:t>l</a:t>
            </a:r>
            <a:r>
              <a:rPr lang="ru-RU" altLang="ru-RU" sz="1800"/>
              <a:t> – рабочая длина подшипника, </a:t>
            </a:r>
            <a:r>
              <a:rPr lang="en-US" altLang="ru-RU" sz="2000" b="1" i="1">
                <a:latin typeface="Times New Roman" panose="02020603050405020304" pitchFamily="18" charset="0"/>
              </a:rPr>
              <a:t>p</a:t>
            </a:r>
            <a:r>
              <a:rPr lang="en-US" altLang="ru-RU" sz="1800"/>
              <a:t> </a:t>
            </a:r>
            <a:r>
              <a:rPr lang="ru-RU" altLang="ru-RU" sz="1800"/>
              <a:t>– величина действующего среднего давления в подшипнике, </a:t>
            </a:r>
            <a:r>
              <a:rPr lang="ru-RU" altLang="ru-RU" sz="2000" b="1" i="1">
                <a:latin typeface="Times New Roman" panose="02020603050405020304" pitchFamily="18" charset="0"/>
              </a:rPr>
              <a:t>[</a:t>
            </a:r>
            <a:r>
              <a:rPr lang="en-US" altLang="ru-RU" sz="2000" b="1" i="1">
                <a:latin typeface="Times New Roman" panose="02020603050405020304" pitchFamily="18" charset="0"/>
              </a:rPr>
              <a:t>p</a:t>
            </a:r>
            <a:r>
              <a:rPr lang="ru-RU" altLang="ru-RU" sz="2000" b="1" i="1">
                <a:latin typeface="Times New Roman" panose="02020603050405020304" pitchFamily="18" charset="0"/>
              </a:rPr>
              <a:t>]</a:t>
            </a:r>
            <a:r>
              <a:rPr lang="ru-RU" altLang="ru-RU" sz="1800" b="1" i="1"/>
              <a:t> </a:t>
            </a:r>
            <a:r>
              <a:rPr lang="ru-RU" altLang="ru-RU" sz="1800"/>
              <a:t>– допустимая величина этого давления.</a:t>
            </a:r>
          </a:p>
          <a:p>
            <a:pPr marL="0" indent="365125" algn="just">
              <a:lnSpc>
                <a:spcPct val="100000"/>
              </a:lnSpc>
              <a:spcBef>
                <a:spcPct val="0"/>
              </a:spcBef>
              <a:buFont typeface="Arial" panose="020B0604020202020204" pitchFamily="34" charset="0"/>
              <a:buNone/>
            </a:pPr>
            <a:r>
              <a:rPr lang="ru-RU" altLang="ru-RU" sz="1800"/>
              <a:t>При проектном расчёте задаются величиной коэффициента длины подшипника </a:t>
            </a:r>
            <a:r>
              <a:rPr lang="ru-RU" altLang="ru-RU" sz="2000" b="1" i="1">
                <a:latin typeface="Times New Roman" panose="02020603050405020304" pitchFamily="18" charset="0"/>
                <a:sym typeface="Symbol" panose="05050102010706020507" pitchFamily="18" charset="2"/>
              </a:rPr>
              <a:t></a:t>
            </a:r>
            <a:r>
              <a:rPr lang="ru-RU" altLang="ru-RU" sz="1800"/>
              <a:t>. Для несамоустанавливающихся опор рекомендуют принимать </a:t>
            </a:r>
            <a:r>
              <a:rPr lang="ru-RU" altLang="ru-RU" sz="2000" b="1" i="1">
                <a:latin typeface="Times New Roman" panose="02020603050405020304" pitchFamily="18" charset="0"/>
                <a:sym typeface="Symbol" panose="05050102010706020507" pitchFamily="18" charset="2"/>
              </a:rPr>
              <a:t></a:t>
            </a:r>
            <a:r>
              <a:rPr lang="ru-RU" altLang="ru-RU" sz="1800"/>
              <a:t> = 0,4…1,2 (в отечественной технике чаще всего </a:t>
            </a:r>
            <a:r>
              <a:rPr lang="ru-RU" altLang="ru-RU" sz="2000" b="1" i="1">
                <a:latin typeface="Times New Roman" panose="02020603050405020304" pitchFamily="18" charset="0"/>
                <a:sym typeface="Symbol" panose="05050102010706020507" pitchFamily="18" charset="2"/>
              </a:rPr>
              <a:t></a:t>
            </a:r>
            <a:r>
              <a:rPr lang="ru-RU" altLang="ru-RU" sz="1800"/>
              <a:t> = 0,6…0,9). Применение самоустанавливающегося подшипника позволяет увеличить коэффициент длины до </a:t>
            </a:r>
            <a:r>
              <a:rPr lang="ru-RU" altLang="ru-RU" sz="2000" b="1" i="1">
                <a:latin typeface="Times New Roman" panose="02020603050405020304" pitchFamily="18" charset="0"/>
                <a:sym typeface="Symbol" panose="05050102010706020507" pitchFamily="18" charset="2"/>
              </a:rPr>
              <a:t></a:t>
            </a:r>
            <a:r>
              <a:rPr lang="ru-RU" altLang="ru-RU" sz="1800"/>
              <a:t> = 1,5…2,5. </a:t>
            </a:r>
          </a:p>
        </p:txBody>
      </p:sp>
      <p:sp>
        <p:nvSpPr>
          <p:cNvPr id="50182" name="Rectangle 6"/>
          <p:cNvSpPr>
            <a:spLocks noChangeArrowheads="1"/>
          </p:cNvSpPr>
          <p:nvPr/>
        </p:nvSpPr>
        <p:spPr bwMode="auto">
          <a:xfrm>
            <a:off x="0" y="318135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0184" name="Rectangle 8"/>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0186"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0188"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0190"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0189" name="Object 13"/>
          <p:cNvGraphicFramePr>
            <a:graphicFrameLocks noChangeAspect="1"/>
          </p:cNvGraphicFramePr>
          <p:nvPr>
            <p:extLst>
              <p:ext uri="{D42A27DB-BD31-4B8C-83A1-F6EECF244321}">
                <p14:modId xmlns:p14="http://schemas.microsoft.com/office/powerpoint/2010/main" val="1638360768"/>
              </p:ext>
            </p:extLst>
          </p:nvPr>
        </p:nvGraphicFramePr>
        <p:xfrm>
          <a:off x="3469481" y="3178653"/>
          <a:ext cx="2205038" cy="858837"/>
        </p:xfrm>
        <a:graphic>
          <a:graphicData uri="http://schemas.openxmlformats.org/presentationml/2006/ole">
            <mc:AlternateContent xmlns:mc="http://schemas.openxmlformats.org/markup-compatibility/2006">
              <mc:Choice xmlns:v="urn:schemas-microsoft-com:vml" Requires="v">
                <p:oleObj spid="_x0000_s50192" name="Формула" showAsIcon="1" r:id="rId3" imgW="1130300" imgH="444500" progId="Equation.3">
                  <p:embed/>
                </p:oleObj>
              </mc:Choice>
              <mc:Fallback>
                <p:oleObj name="Формула" showAsIcon="1" r:id="rId3" imgW="1130300" imgH="444500" progId="Equation.3">
                  <p:embed/>
                  <p:pic>
                    <p:nvPicPr>
                      <p:cNvPr id="0" name="Object 13"/>
                      <p:cNvPicPr>
                        <a:picLocks noChangeAspect="1" noChangeArrowheads="1"/>
                      </p:cNvPicPr>
                      <p:nvPr/>
                    </p:nvPicPr>
                    <p:blipFill>
                      <a:blip r:embed="rId4">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469481" y="3178653"/>
                        <a:ext cx="2205038" cy="85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301625" y="0"/>
            <a:ext cx="8534400" cy="6858000"/>
          </a:xfrm>
        </p:spPr>
        <p:txBody>
          <a:bodyPr/>
          <a:lstStyle/>
          <a:p>
            <a:pPr marL="0" indent="441325" algn="just">
              <a:lnSpc>
                <a:spcPct val="100000"/>
              </a:lnSpc>
              <a:spcBef>
                <a:spcPct val="0"/>
              </a:spcBef>
              <a:buFont typeface="Arial" panose="020B0604020202020204" pitchFamily="34" charset="0"/>
              <a:buNone/>
            </a:pPr>
            <a:r>
              <a:rPr lang="ru-RU" altLang="ru-RU" sz="1800"/>
              <a:t>При заданном коэффициенте длины подшипника его диаметр может быть найден по соотношению</a:t>
            </a:r>
          </a:p>
          <a:p>
            <a:pPr marL="0" indent="441325" algn="just">
              <a:lnSpc>
                <a:spcPct val="100000"/>
              </a:lnSpc>
              <a:spcBef>
                <a:spcPct val="0"/>
              </a:spcBef>
              <a:buFont typeface="Arial" panose="020B0604020202020204" pitchFamily="34" charset="0"/>
              <a:buNone/>
            </a:pPr>
            <a:endParaRPr lang="ru-RU" altLang="ru-RU" sz="1800"/>
          </a:p>
          <a:p>
            <a:pPr marL="0" indent="441325" algn="r">
              <a:lnSpc>
                <a:spcPct val="100000"/>
              </a:lnSpc>
              <a:spcBef>
                <a:spcPct val="0"/>
              </a:spcBef>
              <a:buFont typeface="Arial" panose="020B0604020202020204" pitchFamily="34" charset="0"/>
              <a:buNone/>
            </a:pPr>
            <a:r>
              <a:rPr lang="ru-RU" altLang="ru-RU" sz="1800"/>
              <a:t>.					(10.2)</a:t>
            </a:r>
          </a:p>
          <a:p>
            <a:pPr marL="0" indent="441325" algn="just">
              <a:lnSpc>
                <a:spcPct val="100000"/>
              </a:lnSpc>
              <a:spcBef>
                <a:spcPct val="0"/>
              </a:spcBef>
              <a:buFont typeface="Arial" panose="020B0604020202020204" pitchFamily="34" charset="0"/>
              <a:buNone/>
            </a:pPr>
            <a:endParaRPr lang="ru-RU" altLang="ru-RU" sz="1800"/>
          </a:p>
          <a:p>
            <a:pPr marL="0" indent="441325" algn="just">
              <a:lnSpc>
                <a:spcPct val="100000"/>
              </a:lnSpc>
              <a:spcBef>
                <a:spcPct val="0"/>
              </a:spcBef>
              <a:buFont typeface="Arial" panose="020B0604020202020204" pitchFamily="34" charset="0"/>
              <a:buNone/>
            </a:pPr>
            <a:r>
              <a:rPr lang="ru-RU" altLang="ru-RU" sz="1800"/>
              <a:t>Величину энерговыделения в работающем подшипнике характеризует произведение среднего давления </a:t>
            </a:r>
            <a:r>
              <a:rPr lang="en-US" altLang="ru-RU" sz="2000" b="1" i="1">
                <a:latin typeface="Times New Roman" panose="02020603050405020304" pitchFamily="18" charset="0"/>
              </a:rPr>
              <a:t>p</a:t>
            </a:r>
            <a:r>
              <a:rPr lang="ru-RU" altLang="ru-RU" sz="1800"/>
              <a:t> на скорость скольжения </a:t>
            </a:r>
            <a:r>
              <a:rPr lang="en-US" altLang="ru-RU" sz="2000" b="1" i="1">
                <a:latin typeface="Times New Roman" panose="02020603050405020304" pitchFamily="18" charset="0"/>
              </a:rPr>
              <a:t>v</a:t>
            </a:r>
            <a:r>
              <a:rPr lang="ru-RU" altLang="ru-RU" sz="1800"/>
              <a:t>. С целью предотвращения перегрева подшипника производится проверка подшипника и по этому критерию. Выражая скорость скольжения через параметры вращательного движения  </a:t>
            </a:r>
          </a:p>
          <a:p>
            <a:pPr marL="0" indent="441325" algn="just">
              <a:lnSpc>
                <a:spcPct val="100000"/>
              </a:lnSpc>
              <a:spcBef>
                <a:spcPct val="0"/>
              </a:spcBef>
              <a:buFont typeface="Arial" panose="020B0604020202020204" pitchFamily="34" charset="0"/>
              <a:buNone/>
            </a:pPr>
            <a:endParaRPr lang="ru-RU" altLang="ru-RU" sz="1800"/>
          </a:p>
          <a:p>
            <a:pPr marL="0" indent="441325" algn="just">
              <a:lnSpc>
                <a:spcPct val="100000"/>
              </a:lnSpc>
              <a:spcBef>
                <a:spcPct val="0"/>
              </a:spcBef>
              <a:buFont typeface="Arial" panose="020B0604020202020204" pitchFamily="34" charset="0"/>
              <a:buNone/>
            </a:pPr>
            <a:endParaRPr lang="ru-RU" altLang="ru-RU" sz="1800"/>
          </a:p>
          <a:p>
            <a:pPr marL="0" indent="441325" algn="just">
              <a:lnSpc>
                <a:spcPct val="100000"/>
              </a:lnSpc>
              <a:spcBef>
                <a:spcPct val="0"/>
              </a:spcBef>
              <a:buFont typeface="Arial" panose="020B0604020202020204" pitchFamily="34" charset="0"/>
              <a:buNone/>
            </a:pPr>
            <a:r>
              <a:rPr lang="ru-RU" altLang="ru-RU" sz="1800"/>
              <a:t>(</a:t>
            </a:r>
            <a:r>
              <a:rPr lang="ru-RU" altLang="ru-RU" sz="2000" b="1" i="1">
                <a:latin typeface="Times New Roman" panose="02020603050405020304" pitchFamily="18" charset="0"/>
                <a:sym typeface="Symbol" panose="05050102010706020507" pitchFamily="18" charset="2"/>
              </a:rPr>
              <a:t></a:t>
            </a:r>
            <a:r>
              <a:rPr lang="ru-RU" altLang="ru-RU" sz="1800"/>
              <a:t> и </a:t>
            </a:r>
            <a:r>
              <a:rPr lang="en-US" altLang="ru-RU" sz="2000" b="1" i="1">
                <a:latin typeface="Times New Roman" panose="02020603050405020304" pitchFamily="18" charset="0"/>
              </a:rPr>
              <a:t>n</a:t>
            </a:r>
            <a:r>
              <a:rPr lang="ru-RU" altLang="ru-RU" sz="1800"/>
              <a:t> – угловая скорость и частота вращения цапфы вала, </a:t>
            </a:r>
            <a:r>
              <a:rPr lang="en-US" altLang="ru-RU" sz="2000" b="1" i="1">
                <a:latin typeface="Times New Roman" panose="02020603050405020304" pitchFamily="18" charset="0"/>
              </a:rPr>
              <a:t>r</a:t>
            </a:r>
            <a:r>
              <a:rPr lang="ru-RU" altLang="ru-RU" sz="1800"/>
              <a:t> – её радиус) и среднее давление по зависимости (10.1), критерий работоспособности подшипника по условию перегрева можно записать следующим образом</a:t>
            </a:r>
          </a:p>
          <a:p>
            <a:pPr marL="0" indent="441325" algn="just">
              <a:lnSpc>
                <a:spcPct val="100000"/>
              </a:lnSpc>
              <a:spcBef>
                <a:spcPct val="0"/>
              </a:spcBef>
              <a:buFont typeface="Arial" panose="020B0604020202020204" pitchFamily="34" charset="0"/>
              <a:buNone/>
            </a:pPr>
            <a:endParaRPr lang="ru-RU" altLang="ru-RU" sz="1800"/>
          </a:p>
          <a:p>
            <a:pPr marL="0" indent="441325" algn="r">
              <a:lnSpc>
                <a:spcPct val="100000"/>
              </a:lnSpc>
              <a:spcBef>
                <a:spcPct val="0"/>
              </a:spcBef>
              <a:buFont typeface="Arial" panose="020B0604020202020204" pitchFamily="34" charset="0"/>
              <a:buNone/>
            </a:pPr>
            <a:r>
              <a:rPr lang="ru-RU" altLang="ru-RU" sz="1800"/>
              <a:t>.					(10.3)</a:t>
            </a:r>
          </a:p>
          <a:p>
            <a:pPr marL="0" indent="441325" algn="just">
              <a:lnSpc>
                <a:spcPct val="100000"/>
              </a:lnSpc>
              <a:spcBef>
                <a:spcPct val="0"/>
              </a:spcBef>
              <a:buFont typeface="Arial" panose="020B0604020202020204" pitchFamily="34" charset="0"/>
              <a:buNone/>
            </a:pPr>
            <a:endParaRPr lang="ru-RU" altLang="ru-RU" sz="1800"/>
          </a:p>
          <a:p>
            <a:pPr marL="0" indent="441325" algn="just">
              <a:lnSpc>
                <a:spcPct val="100000"/>
              </a:lnSpc>
              <a:spcBef>
                <a:spcPct val="0"/>
              </a:spcBef>
              <a:buFont typeface="Arial" panose="020B0604020202020204" pitchFamily="34" charset="0"/>
              <a:buNone/>
            </a:pPr>
            <a:r>
              <a:rPr lang="ru-RU" altLang="ru-RU" sz="1800"/>
              <a:t>Исходя из последнего выражения, при известных материалах трущейся пары цапфа-вкладыш подшипника удобно найти длину подшипника следующим образом</a:t>
            </a:r>
          </a:p>
        </p:txBody>
      </p:sp>
      <p:sp>
        <p:nvSpPr>
          <p:cNvPr id="5734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7351" name="Rectangle 7"/>
          <p:cNvSpPr>
            <a:spLocks noChangeArrowheads="1"/>
          </p:cNvSpPr>
          <p:nvPr/>
        </p:nvSpPr>
        <p:spPr bwMode="auto">
          <a:xfrm>
            <a:off x="0" y="31575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735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7352" name="Object 8"/>
          <p:cNvGraphicFramePr>
            <a:graphicFrameLocks noChangeAspect="1"/>
          </p:cNvGraphicFramePr>
          <p:nvPr/>
        </p:nvGraphicFramePr>
        <p:xfrm>
          <a:off x="3851275" y="549275"/>
          <a:ext cx="1658938" cy="876300"/>
        </p:xfrm>
        <a:graphic>
          <a:graphicData uri="http://schemas.openxmlformats.org/presentationml/2006/ole">
            <mc:AlternateContent xmlns:mc="http://schemas.openxmlformats.org/markup-compatibility/2006">
              <mc:Choice xmlns:v="urn:schemas-microsoft-com:vml" Requires="v">
                <p:oleObj spid="_x0000_s57361" name="Формула" r:id="rId3" imgW="1016000" imgH="533400" progId="Equation.3">
                  <p:embed/>
                </p:oleObj>
              </mc:Choice>
              <mc:Fallback>
                <p:oleObj name="Формула" r:id="rId3" imgW="1016000" imgH="533400" progId="Equation.3">
                  <p:embed/>
                  <p:pic>
                    <p:nvPicPr>
                      <p:cNvPr id="0" name="Object 8"/>
                      <p:cNvPicPr>
                        <a:picLocks noChangeAspect="1" noChangeArrowheads="1"/>
                      </p:cNvPicPr>
                      <p:nvPr/>
                    </p:nvPicPr>
                    <p:blipFill>
                      <a:blip r:embed="rId4">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851275" y="549275"/>
                        <a:ext cx="16589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55"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7354" name="Object 10"/>
          <p:cNvGraphicFramePr>
            <a:graphicFrameLocks noChangeAspect="1"/>
          </p:cNvGraphicFramePr>
          <p:nvPr/>
        </p:nvGraphicFramePr>
        <p:xfrm>
          <a:off x="2843213" y="2924175"/>
          <a:ext cx="3744912" cy="449263"/>
        </p:xfrm>
        <a:graphic>
          <a:graphicData uri="http://schemas.openxmlformats.org/presentationml/2006/ole">
            <mc:AlternateContent xmlns:mc="http://schemas.openxmlformats.org/markup-compatibility/2006">
              <mc:Choice xmlns:v="urn:schemas-microsoft-com:vml" Requires="v">
                <p:oleObj spid="_x0000_s57362" name="Формула" r:id="rId5" imgW="1663700" imgH="190500" progId="Equation.3">
                  <p:embed/>
                </p:oleObj>
              </mc:Choice>
              <mc:Fallback>
                <p:oleObj name="Формула" r:id="rId5" imgW="1663700" imgH="190500" progId="Equation.3">
                  <p:embed/>
                  <p:pic>
                    <p:nvPicPr>
                      <p:cNvPr id="0" name="Object 10"/>
                      <p:cNvPicPr>
                        <a:picLocks noChangeAspect="1" noChangeArrowheads="1"/>
                      </p:cNvPicPr>
                      <p:nvPr/>
                    </p:nvPicPr>
                    <p:blipFill>
                      <a:blip r:embed="rId6">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843213" y="2924175"/>
                        <a:ext cx="3744912"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57"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7356" name="Object 12"/>
          <p:cNvGraphicFramePr>
            <a:graphicFrameLocks noChangeAspect="1"/>
          </p:cNvGraphicFramePr>
          <p:nvPr/>
        </p:nvGraphicFramePr>
        <p:xfrm>
          <a:off x="3132138" y="4581525"/>
          <a:ext cx="2679700" cy="733425"/>
        </p:xfrm>
        <a:graphic>
          <a:graphicData uri="http://schemas.openxmlformats.org/presentationml/2006/ole">
            <mc:AlternateContent xmlns:mc="http://schemas.openxmlformats.org/markup-compatibility/2006">
              <mc:Choice xmlns:v="urn:schemas-microsoft-com:vml" Requires="v">
                <p:oleObj spid="_x0000_s57363" name="Формула" r:id="rId7" imgW="1600200" imgH="444500" progId="Equation.3">
                  <p:embed/>
                </p:oleObj>
              </mc:Choice>
              <mc:Fallback>
                <p:oleObj name="Формула" r:id="rId7" imgW="1600200" imgH="444500" progId="Equation.3">
                  <p:embed/>
                  <p:pic>
                    <p:nvPicPr>
                      <p:cNvPr id="0" name="Object 12"/>
                      <p:cNvPicPr>
                        <a:picLocks noChangeAspect="1" noChangeArrowheads="1"/>
                      </p:cNvPicPr>
                      <p:nvPr/>
                    </p:nvPicPr>
                    <p:blipFill>
                      <a:blip r:embed="rId8">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132138" y="4581525"/>
                        <a:ext cx="26797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0" y="0"/>
            <a:ext cx="9144000" cy="3500438"/>
          </a:xfrm>
        </p:spPr>
        <p:txBody>
          <a:bodyPr/>
          <a:lstStyle/>
          <a:p>
            <a:pPr marL="0" indent="365125" algn="r">
              <a:lnSpc>
                <a:spcPct val="100000"/>
              </a:lnSpc>
              <a:spcBef>
                <a:spcPct val="0"/>
              </a:spcBef>
              <a:buFont typeface="Arial" panose="020B0604020202020204" pitchFamily="34" charset="0"/>
              <a:buNone/>
            </a:pPr>
            <a:endParaRPr lang="ru-RU" altLang="ru-RU" sz="1800"/>
          </a:p>
          <a:p>
            <a:pPr marL="0" indent="365125" algn="r">
              <a:lnSpc>
                <a:spcPct val="100000"/>
              </a:lnSpc>
              <a:spcBef>
                <a:spcPct val="0"/>
              </a:spcBef>
              <a:buFont typeface="Arial" panose="020B0604020202020204" pitchFamily="34" charset="0"/>
              <a:buNone/>
            </a:pPr>
            <a:r>
              <a:rPr lang="ru-RU" altLang="ru-RU" sz="1800"/>
              <a:t>					(10.4)</a:t>
            </a:r>
          </a:p>
          <a:p>
            <a:pPr marL="0" indent="365125" algn="just">
              <a:lnSpc>
                <a:spcPct val="100000"/>
              </a:lnSpc>
              <a:spcBef>
                <a:spcPct val="0"/>
              </a:spcBef>
              <a:buFont typeface="Arial" panose="020B0604020202020204" pitchFamily="34" charset="0"/>
              <a:buNone/>
            </a:pPr>
            <a:endParaRPr lang="ru-RU" altLang="ru-RU" sz="1800"/>
          </a:p>
          <a:p>
            <a:pPr marL="0" indent="365125" algn="just">
              <a:lnSpc>
                <a:spcPct val="100000"/>
              </a:lnSpc>
              <a:spcBef>
                <a:spcPct val="0"/>
              </a:spcBef>
              <a:buFont typeface="Arial" panose="020B0604020202020204" pitchFamily="34" charset="0"/>
              <a:buNone/>
            </a:pPr>
            <a:r>
              <a:rPr lang="ru-RU" altLang="ru-RU" sz="1800"/>
              <a:t>а далее по выражению (10.1) можно вычислить необходимый диаметр цапфы</a:t>
            </a:r>
          </a:p>
          <a:p>
            <a:pPr marL="0" indent="365125" algn="just">
              <a:lnSpc>
                <a:spcPct val="100000"/>
              </a:lnSpc>
              <a:spcBef>
                <a:spcPct val="0"/>
              </a:spcBef>
              <a:buFont typeface="Arial" panose="020B0604020202020204" pitchFamily="34" charset="0"/>
              <a:buNone/>
            </a:pPr>
            <a:endParaRPr lang="ru-RU" altLang="ru-RU" sz="1800"/>
          </a:p>
          <a:p>
            <a:pPr marL="0" indent="365125" algn="r">
              <a:lnSpc>
                <a:spcPct val="100000"/>
              </a:lnSpc>
              <a:spcBef>
                <a:spcPct val="0"/>
              </a:spcBef>
              <a:buFont typeface="Arial" panose="020B0604020202020204" pitchFamily="34" charset="0"/>
              <a:buNone/>
            </a:pPr>
            <a:r>
              <a:rPr lang="ru-RU" altLang="ru-RU" sz="1800"/>
              <a:t>.						(10.1)</a:t>
            </a:r>
          </a:p>
          <a:p>
            <a:pPr marL="0" indent="365125" algn="just">
              <a:lnSpc>
                <a:spcPct val="100000"/>
              </a:lnSpc>
              <a:spcBef>
                <a:spcPct val="0"/>
              </a:spcBef>
              <a:buFont typeface="Arial" panose="020B0604020202020204" pitchFamily="34" charset="0"/>
              <a:buNone/>
            </a:pPr>
            <a:endParaRPr lang="ru-RU" altLang="ru-RU" sz="1800"/>
          </a:p>
          <a:p>
            <a:pPr marL="0" indent="365125" algn="just">
              <a:lnSpc>
                <a:spcPct val="100000"/>
              </a:lnSpc>
              <a:spcBef>
                <a:spcPct val="0"/>
              </a:spcBef>
              <a:buFont typeface="Arial" panose="020B0604020202020204" pitchFamily="34" charset="0"/>
              <a:buNone/>
            </a:pPr>
            <a:r>
              <a:rPr lang="ru-RU" altLang="ru-RU" sz="1800"/>
              <a:t>Приведённый вид расчёта обычно используется при проектировании опор с необеспеченным жидкостным трением или является предварительным при проектировании опор жидкостного гидродинамического трения, параметры которых уточняются в последующем в процессе гидродинамического расчёта подшипника скольжения.</a:t>
            </a:r>
          </a:p>
        </p:txBody>
      </p:sp>
      <p:sp>
        <p:nvSpPr>
          <p:cNvPr id="5120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1207" name="Rectangle 7"/>
          <p:cNvSpPr>
            <a:spLocks noChangeArrowheads="1"/>
          </p:cNvSpPr>
          <p:nvPr/>
        </p:nvSpPr>
        <p:spPr bwMode="auto">
          <a:xfrm>
            <a:off x="0" y="316706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1209"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1211"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1213"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1212" name="Object 12"/>
          <p:cNvGraphicFramePr>
            <a:graphicFrameLocks noChangeAspect="1"/>
          </p:cNvGraphicFramePr>
          <p:nvPr/>
        </p:nvGraphicFramePr>
        <p:xfrm>
          <a:off x="3419475" y="0"/>
          <a:ext cx="1931988" cy="879475"/>
        </p:xfrm>
        <a:graphic>
          <a:graphicData uri="http://schemas.openxmlformats.org/presentationml/2006/ole">
            <mc:AlternateContent xmlns:mc="http://schemas.openxmlformats.org/markup-compatibility/2006">
              <mc:Choice xmlns:v="urn:schemas-microsoft-com:vml" Requires="v">
                <p:oleObj spid="_x0000_s51218" name="Формула" r:id="rId3" imgW="1066800" imgH="482600" progId="Equation.3">
                  <p:embed/>
                </p:oleObj>
              </mc:Choice>
              <mc:Fallback>
                <p:oleObj name="Формула" r:id="rId3" imgW="1066800" imgH="482600" progId="Equation.3">
                  <p:embed/>
                  <p:pic>
                    <p:nvPicPr>
                      <p:cNvPr id="0" name="Object 12"/>
                      <p:cNvPicPr>
                        <a:picLocks noChangeAspect="1" noChangeArrowheads="1"/>
                      </p:cNvPicPr>
                      <p:nvPr/>
                    </p:nvPicPr>
                    <p:blipFill>
                      <a:blip r:embed="rId4">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419475" y="0"/>
                        <a:ext cx="1931988"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15" name="Rectangle 15"/>
          <p:cNvSpPr>
            <a:spLocks noChangeArrowheads="1"/>
          </p:cNvSpPr>
          <p:nvPr/>
        </p:nvSpPr>
        <p:spPr bwMode="auto">
          <a:xfrm>
            <a:off x="0" y="31861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1214" name="Object 14"/>
          <p:cNvGraphicFramePr>
            <a:graphicFrameLocks noChangeAspect="1"/>
          </p:cNvGraphicFramePr>
          <p:nvPr/>
        </p:nvGraphicFramePr>
        <p:xfrm>
          <a:off x="3563938" y="1341438"/>
          <a:ext cx="1476375" cy="865187"/>
        </p:xfrm>
        <a:graphic>
          <a:graphicData uri="http://schemas.openxmlformats.org/presentationml/2006/ole">
            <mc:AlternateContent xmlns:mc="http://schemas.openxmlformats.org/markup-compatibility/2006">
              <mc:Choice xmlns:v="urn:schemas-microsoft-com:vml" Requires="v">
                <p:oleObj spid="_x0000_s51219" name="Формула" r:id="rId5" imgW="825500" imgH="482600" progId="Equation.3">
                  <p:embed/>
                </p:oleObj>
              </mc:Choice>
              <mc:Fallback>
                <p:oleObj name="Формула" r:id="rId5" imgW="825500" imgH="482600" progId="Equation.3">
                  <p:embed/>
                  <p:pic>
                    <p:nvPicPr>
                      <p:cNvPr id="0" name="Object 14"/>
                      <p:cNvPicPr>
                        <a:picLocks noChangeAspect="1" noChangeArrowheads="1"/>
                      </p:cNvPicPr>
                      <p:nvPr/>
                    </p:nvPicPr>
                    <p:blipFill>
                      <a:blip r:embed="rId6">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563938" y="1341438"/>
                        <a:ext cx="1476375"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285750" y="1500188"/>
            <a:ext cx="8539163" cy="3633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buClr>
                <a:srgbClr val="FFFFCC"/>
              </a:buClr>
              <a:buFont typeface="Tahoma" panose="020B0604030504040204" pitchFamily="34" charset="0"/>
              <a:buNone/>
            </a:pPr>
            <a:r>
              <a:rPr lang="ru-RU" altLang="ru-RU" sz="4800">
                <a:solidFill>
                  <a:srgbClr val="FFFFCC"/>
                </a:solidFill>
                <a:effectLst>
                  <a:outerShdw blurRad="38100" dist="38100" dir="2700000" algn="tl">
                    <a:srgbClr val="000000"/>
                  </a:outerShdw>
                </a:effectLst>
                <a:latin typeface="Tahoma" panose="020B0604030504040204" pitchFamily="34" charset="0"/>
              </a:rPr>
              <a:t>Спасибо за внимание</a:t>
            </a:r>
            <a:r>
              <a:rPr lang="en-GB" altLang="ru-RU" sz="4800">
                <a:solidFill>
                  <a:srgbClr val="FFFFCC"/>
                </a:solidFill>
                <a:effectLst>
                  <a:outerShdw blurRad="38100" dist="38100" dir="2700000" algn="tl">
                    <a:srgbClr val="000000"/>
                  </a:outerShdw>
                </a:effectLst>
                <a:latin typeface="Tahoma" panose="020B0604030504040204"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301625" y="228600"/>
            <a:ext cx="8540750" cy="53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buClr>
                <a:srgbClr val="FFFFCC"/>
              </a:buClr>
              <a:buFont typeface="Tahoma" panose="020B0604030504040204" pitchFamily="34" charset="0"/>
              <a:buNone/>
            </a:pPr>
            <a:r>
              <a:rPr lang="ru-RU" altLang="ru-RU" sz="2800" b="1">
                <a:solidFill>
                  <a:schemeClr val="bg1"/>
                </a:solidFill>
                <a:effectLst>
                  <a:outerShdw blurRad="38100" dist="38100" dir="2700000" algn="tl">
                    <a:srgbClr val="000000"/>
                  </a:outerShdw>
                </a:effectLst>
              </a:rPr>
              <a:t>Подшипники, классификация.</a:t>
            </a:r>
            <a:endParaRPr lang="en-GB" altLang="ru-RU" sz="2800" b="1">
              <a:solidFill>
                <a:schemeClr val="bg1"/>
              </a:solidFill>
              <a:effectLst>
                <a:outerShdw blurRad="38100" dist="38100" dir="2700000" algn="tl">
                  <a:srgbClr val="000000"/>
                </a:outerShdw>
              </a:effectLst>
            </a:endParaRPr>
          </a:p>
        </p:txBody>
      </p:sp>
      <p:sp>
        <p:nvSpPr>
          <p:cNvPr id="5122" name="Text Box 2"/>
          <p:cNvSpPr txBox="1">
            <a:spLocks noChangeArrowheads="1"/>
          </p:cNvSpPr>
          <p:nvPr/>
        </p:nvSpPr>
        <p:spPr bwMode="auto">
          <a:xfrm>
            <a:off x="0" y="1052513"/>
            <a:ext cx="9144000" cy="1357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2667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54451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chemeClr val="bg1"/>
              </a:solidFill>
            </a:endParaRPr>
          </a:p>
        </p:txBody>
      </p:sp>
      <p:sp>
        <p:nvSpPr>
          <p:cNvPr id="5129" name="Text Box 9"/>
          <p:cNvSpPr txBox="1">
            <a:spLocks noChangeArrowheads="1"/>
          </p:cNvSpPr>
          <p:nvPr/>
        </p:nvSpPr>
        <p:spPr bwMode="auto">
          <a:xfrm>
            <a:off x="5651500" y="6526213"/>
            <a:ext cx="3492500" cy="33178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endParaRPr lang="ru-RU" altLang="ru-RU"/>
          </a:p>
        </p:txBody>
      </p:sp>
      <p:sp>
        <p:nvSpPr>
          <p:cNvPr id="5135" name="Text Box 15"/>
          <p:cNvSpPr txBox="1">
            <a:spLocks noChangeArrowheads="1"/>
          </p:cNvSpPr>
          <p:nvPr/>
        </p:nvSpPr>
        <p:spPr bwMode="auto">
          <a:xfrm>
            <a:off x="0" y="765175"/>
            <a:ext cx="9144000" cy="59547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512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544513">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32397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846263"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36855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82575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28295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74015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19735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95000"/>
              </a:lnSpc>
              <a:spcBef>
                <a:spcPct val="50000"/>
              </a:spcBef>
            </a:pPr>
            <a:r>
              <a:rPr lang="ru-RU" altLang="ru-RU" sz="2400" b="1">
                <a:solidFill>
                  <a:schemeClr val="bg1"/>
                </a:solidFill>
              </a:rPr>
              <a:t>Определения:</a:t>
            </a:r>
          </a:p>
          <a:p>
            <a:pPr algn="just">
              <a:lnSpc>
                <a:spcPct val="95000"/>
              </a:lnSpc>
              <a:spcBef>
                <a:spcPts val="400"/>
              </a:spcBef>
            </a:pPr>
            <a:r>
              <a:rPr lang="ru-RU" altLang="ru-RU" b="1" i="1">
                <a:solidFill>
                  <a:schemeClr val="bg1"/>
                </a:solidFill>
              </a:rPr>
              <a:t>Подшипник </a:t>
            </a:r>
            <a:r>
              <a:rPr lang="ru-RU" altLang="ru-RU" b="1" i="1">
                <a:solidFill>
                  <a:schemeClr val="bg1"/>
                </a:solidFill>
                <a:sym typeface="Symbol" panose="05050102010706020507" pitchFamily="18" charset="2"/>
              </a:rPr>
              <a:t></a:t>
            </a:r>
            <a:r>
              <a:rPr lang="ru-RU" altLang="ru-RU" b="1" i="1">
                <a:solidFill>
                  <a:schemeClr val="bg1"/>
                </a:solidFill>
              </a:rPr>
              <a:t> </a:t>
            </a:r>
            <a:r>
              <a:rPr lang="ru-RU" altLang="ru-RU" i="1">
                <a:solidFill>
                  <a:schemeClr val="bg1"/>
                </a:solidFill>
              </a:rPr>
              <a:t>часть опоры вала или оси, непосредственно взаимодействующая с цапфой.</a:t>
            </a:r>
            <a:r>
              <a:rPr lang="ru-RU" altLang="ru-RU">
                <a:solidFill>
                  <a:schemeClr val="bg1"/>
                </a:solidFill>
              </a:rPr>
              <a:t> </a:t>
            </a:r>
          </a:p>
          <a:p>
            <a:pPr>
              <a:lnSpc>
                <a:spcPct val="100000"/>
              </a:lnSpc>
            </a:pPr>
            <a:r>
              <a:rPr lang="ru-RU" altLang="ru-RU" b="1">
                <a:solidFill>
                  <a:schemeClr val="bg1"/>
                </a:solidFill>
              </a:rPr>
              <a:t>	Классификация</a:t>
            </a:r>
            <a:r>
              <a:rPr lang="ru-RU" altLang="ru-RU">
                <a:solidFill>
                  <a:schemeClr val="bg1"/>
                </a:solidFill>
              </a:rPr>
              <a:t> подшипников:</a:t>
            </a:r>
            <a:endParaRPr lang="ru-RU" altLang="ru-RU" b="1">
              <a:solidFill>
                <a:schemeClr val="bg1"/>
              </a:solidFill>
            </a:endParaRPr>
          </a:p>
          <a:p>
            <a:pPr algn="just">
              <a:lnSpc>
                <a:spcPct val="100000"/>
              </a:lnSpc>
            </a:pPr>
            <a:r>
              <a:rPr lang="ru-RU" altLang="ru-RU" b="1">
                <a:solidFill>
                  <a:schemeClr val="bg1"/>
                </a:solidFill>
              </a:rPr>
              <a:t>1. По направлению силовой нагрузки</a:t>
            </a:r>
            <a:r>
              <a:rPr lang="ru-RU" altLang="ru-RU">
                <a:solidFill>
                  <a:schemeClr val="bg1"/>
                </a:solidFill>
              </a:rPr>
              <a:t>, воспринимаемой подшипником </a:t>
            </a:r>
            <a:r>
              <a:rPr lang="ru-RU" altLang="ru-RU">
                <a:solidFill>
                  <a:schemeClr val="bg1"/>
                </a:solidFill>
                <a:sym typeface="Symbol" panose="05050102010706020507" pitchFamily="18" charset="2"/>
              </a:rPr>
              <a:t></a:t>
            </a:r>
            <a:r>
              <a:rPr lang="ru-RU" altLang="ru-RU">
                <a:solidFill>
                  <a:schemeClr val="bg1"/>
                </a:solidFill>
              </a:rPr>
              <a:t> </a:t>
            </a:r>
            <a:endParaRPr lang="ru-RU" altLang="ru-RU" i="1">
              <a:solidFill>
                <a:schemeClr val="bg1"/>
              </a:solidFill>
            </a:endParaRPr>
          </a:p>
          <a:p>
            <a:pPr lvl="1" algn="just">
              <a:lnSpc>
                <a:spcPct val="100000"/>
              </a:lnSpc>
            </a:pPr>
            <a:r>
              <a:rPr lang="ru-RU" altLang="ru-RU" i="1">
                <a:solidFill>
                  <a:schemeClr val="bg1"/>
                </a:solidFill>
              </a:rPr>
              <a:t>		1.1. радиальные подшипники</a:t>
            </a:r>
            <a:r>
              <a:rPr lang="ru-RU" altLang="ru-RU">
                <a:solidFill>
                  <a:schemeClr val="bg1"/>
                </a:solidFill>
              </a:rPr>
              <a:t> воспринимают нагрузку, направленную перпендикулярно (по радиусу) к оси вращения;</a:t>
            </a:r>
            <a:endParaRPr lang="ru-RU" altLang="ru-RU" i="1">
              <a:solidFill>
                <a:schemeClr val="bg1"/>
              </a:solidFill>
            </a:endParaRPr>
          </a:p>
          <a:p>
            <a:pPr lvl="1" algn="just">
              <a:lnSpc>
                <a:spcPct val="100000"/>
              </a:lnSpc>
            </a:pPr>
            <a:r>
              <a:rPr lang="ru-RU" altLang="ru-RU" i="1">
                <a:solidFill>
                  <a:schemeClr val="bg1"/>
                </a:solidFill>
              </a:rPr>
              <a:t>		1.2. упорные подшипники</a:t>
            </a:r>
            <a:r>
              <a:rPr lang="ru-RU" altLang="ru-RU">
                <a:solidFill>
                  <a:schemeClr val="bg1"/>
                </a:solidFill>
              </a:rPr>
              <a:t> воспринимают нагрузку, направленную вдоль оси вращения (упорные подшипники иногда называют </a:t>
            </a:r>
            <a:r>
              <a:rPr lang="ru-RU" altLang="ru-RU" i="1">
                <a:solidFill>
                  <a:schemeClr val="bg1"/>
                </a:solidFill>
              </a:rPr>
              <a:t>подпятниками</a:t>
            </a:r>
            <a:r>
              <a:rPr lang="ru-RU" altLang="ru-RU">
                <a:solidFill>
                  <a:schemeClr val="bg1"/>
                </a:solidFill>
              </a:rPr>
              <a:t>);</a:t>
            </a:r>
            <a:endParaRPr lang="ru-RU" altLang="ru-RU" i="1">
              <a:solidFill>
                <a:schemeClr val="bg1"/>
              </a:solidFill>
            </a:endParaRPr>
          </a:p>
          <a:p>
            <a:pPr lvl="1" algn="just">
              <a:lnSpc>
                <a:spcPct val="100000"/>
              </a:lnSpc>
            </a:pPr>
            <a:r>
              <a:rPr lang="ru-RU" altLang="ru-RU" i="1">
                <a:solidFill>
                  <a:schemeClr val="bg1"/>
                </a:solidFill>
              </a:rPr>
              <a:t>		1.3. радиально-упорные подшипники</a:t>
            </a:r>
            <a:r>
              <a:rPr lang="ru-RU" altLang="ru-RU">
                <a:solidFill>
                  <a:schemeClr val="bg1"/>
                </a:solidFill>
              </a:rPr>
              <a:t> воспринимают одновременно и радиальную, и осевую нагрузки, при этом радиальная нагрузка обычно </a:t>
            </a:r>
            <a:r>
              <a:rPr lang="ru-RU" altLang="ru-RU" b="1">
                <a:solidFill>
                  <a:schemeClr val="bg1"/>
                </a:solidFill>
              </a:rPr>
              <a:t>больше</a:t>
            </a:r>
            <a:r>
              <a:rPr lang="ru-RU" altLang="ru-RU">
                <a:solidFill>
                  <a:schemeClr val="bg1"/>
                </a:solidFill>
              </a:rPr>
              <a:t> осевой;</a:t>
            </a:r>
            <a:endParaRPr lang="ru-RU" altLang="ru-RU" i="1">
              <a:solidFill>
                <a:schemeClr val="bg1"/>
              </a:solidFill>
            </a:endParaRPr>
          </a:p>
          <a:p>
            <a:pPr lvl="1" algn="just">
              <a:lnSpc>
                <a:spcPct val="100000"/>
              </a:lnSpc>
            </a:pPr>
            <a:r>
              <a:rPr lang="ru-RU" altLang="ru-RU" i="1">
                <a:solidFill>
                  <a:schemeClr val="bg1"/>
                </a:solidFill>
              </a:rPr>
              <a:t>		1.4. упорно-радиальные подшипники</a:t>
            </a:r>
            <a:r>
              <a:rPr lang="ru-RU" altLang="ru-RU">
                <a:solidFill>
                  <a:schemeClr val="bg1"/>
                </a:solidFill>
              </a:rPr>
              <a:t> так же, как и предыдущие, воспринимают и радиальную, и осевую нагрузки, но в этом случае радиальная нагрузка </a:t>
            </a:r>
            <a:r>
              <a:rPr lang="ru-RU" altLang="ru-RU" b="1">
                <a:solidFill>
                  <a:schemeClr val="bg1"/>
                </a:solidFill>
              </a:rPr>
              <a:t>меньше</a:t>
            </a:r>
            <a:r>
              <a:rPr lang="ru-RU" altLang="ru-RU">
                <a:solidFill>
                  <a:schemeClr val="bg1"/>
                </a:solidFill>
              </a:rPr>
              <a:t> осевой.</a:t>
            </a:r>
            <a:endParaRPr lang="ru-RU" altLang="ru-RU" b="1">
              <a:solidFill>
                <a:schemeClr val="bg1"/>
              </a:solidFill>
            </a:endParaRPr>
          </a:p>
          <a:p>
            <a:pPr algn="just">
              <a:lnSpc>
                <a:spcPct val="100000"/>
              </a:lnSpc>
            </a:pPr>
            <a:r>
              <a:rPr lang="ru-RU" altLang="ru-RU" b="1">
                <a:solidFill>
                  <a:schemeClr val="bg1"/>
                </a:solidFill>
              </a:rPr>
              <a:t>2. В зависимости от вида трения</a:t>
            </a:r>
            <a:r>
              <a:rPr lang="ru-RU" altLang="ru-RU">
                <a:solidFill>
                  <a:schemeClr val="bg1"/>
                </a:solidFill>
              </a:rPr>
              <a:t> </a:t>
            </a:r>
            <a:r>
              <a:rPr lang="ru-RU" altLang="ru-RU">
                <a:solidFill>
                  <a:schemeClr val="bg1"/>
                </a:solidFill>
                <a:sym typeface="Symbol" panose="05050102010706020507" pitchFamily="18" charset="2"/>
              </a:rPr>
              <a:t></a:t>
            </a:r>
            <a:r>
              <a:rPr lang="ru-RU" altLang="ru-RU">
                <a:solidFill>
                  <a:schemeClr val="bg1"/>
                </a:solidFill>
              </a:rPr>
              <a:t> </a:t>
            </a:r>
            <a:endParaRPr lang="ru-RU" altLang="ru-RU" i="1">
              <a:solidFill>
                <a:schemeClr val="bg1"/>
              </a:solidFill>
            </a:endParaRPr>
          </a:p>
          <a:p>
            <a:pPr lvl="1" algn="just">
              <a:lnSpc>
                <a:spcPct val="100000"/>
              </a:lnSpc>
            </a:pPr>
            <a:r>
              <a:rPr lang="ru-RU" altLang="ru-RU" i="1">
                <a:solidFill>
                  <a:schemeClr val="bg1"/>
                </a:solidFill>
              </a:rPr>
              <a:t>		2.1. подшипники качения</a:t>
            </a:r>
            <a:r>
              <a:rPr lang="ru-RU" altLang="ru-RU">
                <a:solidFill>
                  <a:schemeClr val="bg1"/>
                </a:solidFill>
              </a:rPr>
              <a:t>; </a:t>
            </a:r>
            <a:endParaRPr lang="ru-RU" altLang="ru-RU" i="1">
              <a:solidFill>
                <a:schemeClr val="bg1"/>
              </a:solidFill>
            </a:endParaRPr>
          </a:p>
          <a:p>
            <a:pPr lvl="1" algn="just">
              <a:lnSpc>
                <a:spcPct val="100000"/>
              </a:lnSpc>
            </a:pPr>
            <a:r>
              <a:rPr lang="ru-RU" altLang="ru-RU" i="1">
                <a:solidFill>
                  <a:schemeClr val="bg1"/>
                </a:solidFill>
              </a:rPr>
              <a:t>		2.2. подшипники скольжения</a:t>
            </a:r>
            <a:endParaRPr lang="ru-RU" altLang="ru-RU">
              <a:solidFill>
                <a:schemeClr val="bg1"/>
              </a:solidFill>
            </a:endParaRPr>
          </a:p>
          <a:p>
            <a:pPr algn="just">
              <a:lnSpc>
                <a:spcPct val="100000"/>
              </a:lnSpc>
            </a:pPr>
            <a:r>
              <a:rPr lang="ru-RU" altLang="ru-RU">
                <a:solidFill>
                  <a:schemeClr val="bg1"/>
                </a:solidFill>
              </a:rPr>
              <a:t>Конструктивные особенности подшипников качения будут рассмотрены в следующей лекции.</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0" y="620713"/>
            <a:ext cx="9144000" cy="565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100000"/>
              </a:lnSpc>
              <a:spcBef>
                <a:spcPts val="400"/>
              </a:spcBef>
              <a:buClr>
                <a:srgbClr val="A3C145"/>
              </a:buClr>
              <a:buSzPct val="80000"/>
            </a:pPr>
            <a:endParaRPr lang="ru-RU" altLang="ru-RU" sz="2000">
              <a:solidFill>
                <a:schemeClr val="bg1"/>
              </a:solidFill>
            </a:endParaRPr>
          </a:p>
        </p:txBody>
      </p:sp>
      <p:sp>
        <p:nvSpPr>
          <p:cNvPr id="12295"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2296" name="Text Box 8"/>
          <p:cNvSpPr txBox="1">
            <a:spLocks noChangeArrowheads="1"/>
          </p:cNvSpPr>
          <p:nvPr/>
        </p:nvSpPr>
        <p:spPr bwMode="auto">
          <a:xfrm>
            <a:off x="0" y="627063"/>
            <a:ext cx="9144000" cy="13938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512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87413"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41605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938338"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46062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917825"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375025"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832225"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289425"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95000"/>
              </a:lnSpc>
            </a:pPr>
            <a:r>
              <a:rPr lang="ru-RU" altLang="ru-RU" b="1">
                <a:solidFill>
                  <a:schemeClr val="bg1"/>
                </a:solidFill>
              </a:rPr>
              <a:t>Подшипники скольжения </a:t>
            </a:r>
            <a:r>
              <a:rPr lang="ru-RU" altLang="ru-RU">
                <a:solidFill>
                  <a:schemeClr val="bg1"/>
                </a:solidFill>
              </a:rPr>
              <a:t>по конструктивным признакам делятся на </a:t>
            </a:r>
            <a:r>
              <a:rPr lang="ru-RU" altLang="ru-RU" i="1">
                <a:solidFill>
                  <a:schemeClr val="bg1"/>
                </a:solidFill>
              </a:rPr>
              <a:t>неразъёмные (глухие)</a:t>
            </a:r>
            <a:r>
              <a:rPr lang="ru-RU" altLang="ru-RU">
                <a:solidFill>
                  <a:schemeClr val="bg1"/>
                </a:solidFill>
              </a:rPr>
              <a:t> и </a:t>
            </a:r>
            <a:r>
              <a:rPr lang="ru-RU" altLang="ru-RU" i="1">
                <a:solidFill>
                  <a:schemeClr val="bg1"/>
                </a:solidFill>
              </a:rPr>
              <a:t>разъёмные</a:t>
            </a:r>
            <a:r>
              <a:rPr lang="ru-RU" altLang="ru-RU">
                <a:solidFill>
                  <a:schemeClr val="bg1"/>
                </a:solidFill>
              </a:rPr>
              <a:t>.</a:t>
            </a:r>
          </a:p>
          <a:p>
            <a:pPr algn="just">
              <a:lnSpc>
                <a:spcPct val="95000"/>
              </a:lnSpc>
            </a:pPr>
            <a:r>
              <a:rPr lang="ru-RU" altLang="ru-RU">
                <a:solidFill>
                  <a:schemeClr val="bg1"/>
                </a:solidFill>
              </a:rPr>
              <a:t>Неразъёмные подшипники скольжения (рис. 10.1) находят широкое применение там, где нагрузки и скорости скольжения невелики (</a:t>
            </a:r>
            <a:r>
              <a:rPr lang="en-US" altLang="ru-RU">
                <a:solidFill>
                  <a:schemeClr val="bg1"/>
                </a:solidFill>
              </a:rPr>
              <a:t>v</a:t>
            </a:r>
            <a:r>
              <a:rPr lang="ru-RU" altLang="ru-RU" baseline="-25000">
                <a:solidFill>
                  <a:schemeClr val="bg1"/>
                </a:solidFill>
              </a:rPr>
              <a:t>ск</a:t>
            </a:r>
            <a:r>
              <a:rPr lang="ru-RU" altLang="ru-RU">
                <a:solidFill>
                  <a:schemeClr val="bg1"/>
                </a:solidFill>
              </a:rPr>
              <a:t> </a:t>
            </a:r>
            <a:r>
              <a:rPr lang="ru-RU" altLang="ru-RU">
                <a:solidFill>
                  <a:schemeClr val="bg1"/>
                </a:solidFill>
                <a:sym typeface="Symbol" panose="05050102010706020507" pitchFamily="18" charset="2"/>
              </a:rPr>
              <a:t></a:t>
            </a:r>
            <a:r>
              <a:rPr lang="ru-RU" altLang="ru-RU">
                <a:solidFill>
                  <a:schemeClr val="bg1"/>
                </a:solidFill>
              </a:rPr>
              <a:t> 3 м/с) </a:t>
            </a:r>
          </a:p>
          <a:p>
            <a:pPr algn="just">
              <a:lnSpc>
                <a:spcPct val="95000"/>
              </a:lnSpc>
            </a:pPr>
            <a:r>
              <a:rPr lang="ru-RU" altLang="ru-RU">
                <a:solidFill>
                  <a:schemeClr val="bg1"/>
                </a:solidFill>
              </a:rPr>
              <a:t>– в приборах и механизмах управления.</a:t>
            </a:r>
          </a:p>
        </p:txBody>
      </p:sp>
      <p:sp>
        <p:nvSpPr>
          <p:cNvPr id="12298"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2300" name="Rectangle 12"/>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230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2305"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2306" name="Text Box 18"/>
          <p:cNvSpPr txBox="1">
            <a:spLocks noChangeArrowheads="1"/>
          </p:cNvSpPr>
          <p:nvPr/>
        </p:nvSpPr>
        <p:spPr bwMode="auto">
          <a:xfrm>
            <a:off x="0" y="0"/>
            <a:ext cx="9144000"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sz="2800" b="1"/>
              <a:t>Подшипники скольжения (ПС).</a:t>
            </a:r>
          </a:p>
        </p:txBody>
      </p:sp>
      <p:pic>
        <p:nvPicPr>
          <p:cNvPr id="12307" name="Picture 19" descr="ПС_неразъё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49500"/>
            <a:ext cx="3995738"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8" name="Text Box 20"/>
          <p:cNvSpPr txBox="1">
            <a:spLocks noChangeArrowheads="1"/>
          </p:cNvSpPr>
          <p:nvPr/>
        </p:nvSpPr>
        <p:spPr bwMode="auto">
          <a:xfrm>
            <a:off x="0" y="4581525"/>
            <a:ext cx="3995738" cy="10509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10.1. Неразъёмные (глухие) подшипники скольжения: а)</a:t>
            </a:r>
            <a:r>
              <a:rPr lang="ru-RU" altLang="ru-RU"/>
              <a:t> встроенный в корпус; </a:t>
            </a:r>
            <a:br>
              <a:rPr lang="ru-RU" altLang="ru-RU"/>
            </a:br>
            <a:r>
              <a:rPr lang="ru-RU" altLang="ru-RU"/>
              <a:t>б) фланцевый</a:t>
            </a:r>
          </a:p>
        </p:txBody>
      </p:sp>
      <p:pic>
        <p:nvPicPr>
          <p:cNvPr id="12309" name="Picture 21" descr="ПС_разъём"/>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95850" y="2349500"/>
            <a:ext cx="424815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10" name="Text Box 22"/>
          <p:cNvSpPr txBox="1">
            <a:spLocks noChangeArrowheads="1"/>
          </p:cNvSpPr>
          <p:nvPr/>
        </p:nvSpPr>
        <p:spPr bwMode="auto">
          <a:xfrm>
            <a:off x="4859338" y="4652963"/>
            <a:ext cx="4284662" cy="571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10.2. Разъёмный подшипник </a:t>
            </a:r>
            <a:br>
              <a:rPr lang="ru-RU" altLang="ru-RU" b="1"/>
            </a:br>
            <a:r>
              <a:rPr lang="ru-RU" altLang="ru-RU" b="1"/>
              <a:t>скольжения:</a:t>
            </a:r>
          </a:p>
        </p:txBody>
      </p:sp>
      <p:sp>
        <p:nvSpPr>
          <p:cNvPr id="12311" name="Text Box 23"/>
          <p:cNvSpPr txBox="1">
            <a:spLocks noChangeArrowheads="1"/>
          </p:cNvSpPr>
          <p:nvPr/>
        </p:nvSpPr>
        <p:spPr bwMode="auto">
          <a:xfrm>
            <a:off x="0" y="5724525"/>
            <a:ext cx="9144000" cy="11334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95000"/>
              </a:lnSpc>
            </a:pPr>
            <a:r>
              <a:rPr lang="ru-RU" altLang="ru-RU"/>
              <a:t>Разъёмные подшипники (рис. 10.2) основное применение находят там, где невозможна или нежелательна осевая сборка (шейки коленчатых валов двигателей внутреннего сгорания), а также в тяжёлом машиностроении для крепления тяжело нагруженных валов.</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932363" y="0"/>
            <a:ext cx="4211637" cy="981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endParaRPr lang="ru-RU" altLang="ru-RU" sz="2000">
              <a:solidFill>
                <a:schemeClr val="bg1"/>
              </a:solidFill>
              <a:effectLst>
                <a:outerShdw blurRad="38100" dist="38100" dir="2700000" algn="tl">
                  <a:srgbClr val="000000"/>
                </a:outerShdw>
              </a:effectLst>
            </a:endParaRPr>
          </a:p>
        </p:txBody>
      </p:sp>
      <p:sp>
        <p:nvSpPr>
          <p:cNvPr id="14342" name="Text Box 6"/>
          <p:cNvSpPr txBox="1">
            <a:spLocks noChangeArrowheads="1"/>
          </p:cNvSpPr>
          <p:nvPr/>
        </p:nvSpPr>
        <p:spPr bwMode="auto">
          <a:xfrm>
            <a:off x="4859338" y="3716338"/>
            <a:ext cx="4284662" cy="33178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ru-RU" altLang="ru-RU" b="1"/>
          </a:p>
        </p:txBody>
      </p:sp>
      <p:sp>
        <p:nvSpPr>
          <p:cNvPr id="14345"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47" name="Rectangle 1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49" name="Rectangle 13"/>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51" name="Text Box 15"/>
          <p:cNvSpPr txBox="1">
            <a:spLocks noChangeArrowheads="1"/>
          </p:cNvSpPr>
          <p:nvPr/>
        </p:nvSpPr>
        <p:spPr bwMode="auto">
          <a:xfrm>
            <a:off x="0" y="188913"/>
            <a:ext cx="9144000" cy="33178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512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544513">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r"/>
            <a:endParaRPr lang="ru-RU" altLang="ru-RU">
              <a:solidFill>
                <a:schemeClr val="bg1"/>
              </a:solidFill>
            </a:endParaRPr>
          </a:p>
        </p:txBody>
      </p:sp>
      <p:sp>
        <p:nvSpPr>
          <p:cNvPr id="1435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56" name="Rectangle 20"/>
          <p:cNvSpPr>
            <a:spLocks noChangeArrowheads="1"/>
          </p:cNvSpPr>
          <p:nvPr/>
        </p:nvSpPr>
        <p:spPr bwMode="auto">
          <a:xfrm>
            <a:off x="0" y="316706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58"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360" name="Rectangle 24"/>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4459" name="Text Box 123"/>
          <p:cNvSpPr txBox="1">
            <a:spLocks noChangeArrowheads="1"/>
          </p:cNvSpPr>
          <p:nvPr/>
        </p:nvSpPr>
        <p:spPr bwMode="auto">
          <a:xfrm>
            <a:off x="3203575" y="1341438"/>
            <a:ext cx="5940425" cy="46640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00000"/>
              </a:lnSpc>
            </a:pPr>
            <a:r>
              <a:rPr lang="ru-RU" altLang="ru-RU" sz="2000"/>
              <a:t>Самоустанавливающиеся подшипники используют при большой длине цапф и в некоторых других случаях. </a:t>
            </a:r>
          </a:p>
          <a:p>
            <a:pPr algn="just">
              <a:lnSpc>
                <a:spcPct val="100000"/>
              </a:lnSpc>
            </a:pPr>
            <a:r>
              <a:rPr lang="ru-RU" altLang="ru-RU" sz="2000"/>
              <a:t>Подшипники скольжения обычно имеют прочный корпус, иногда совмещаемый с корпусом механизма (рис. 10.1, а) или другой детали, и вкладыш, выполненный в виде втулки (рис. 10.1, 10.3) или отдельных цилиндрических сегментов (рис. 10.2), контактирующая с цапфой вала поверхность которых покрывается антифрикционным материалом, обладающим малым коэффициентом трения в паре с материалом цапфы вала и достаточно высокой износоустойчивостью.</a:t>
            </a:r>
          </a:p>
        </p:txBody>
      </p:sp>
      <p:pic>
        <p:nvPicPr>
          <p:cNvPr id="14460" name="Picture 124" descr="ПС_самоуст"/>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96975"/>
            <a:ext cx="3175000"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61" name="Text Box 125"/>
          <p:cNvSpPr txBox="1">
            <a:spLocks noChangeArrowheads="1"/>
          </p:cNvSpPr>
          <p:nvPr/>
        </p:nvSpPr>
        <p:spPr bwMode="auto">
          <a:xfrm>
            <a:off x="0" y="5516563"/>
            <a:ext cx="3132138" cy="81121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10.3. Самоустанавливающийся подшипник</a:t>
            </a:r>
          </a:p>
        </p:txBody>
      </p:sp>
      <p:sp>
        <p:nvSpPr>
          <p:cNvPr id="14462" name="Text Box 126"/>
          <p:cNvSpPr txBox="1">
            <a:spLocks noChangeArrowheads="1"/>
          </p:cNvSpPr>
          <p:nvPr/>
        </p:nvSpPr>
        <p:spPr bwMode="auto">
          <a:xfrm>
            <a:off x="0" y="0"/>
            <a:ext cx="9144000" cy="11525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ru-RU" altLang="ru-RU" sz="2000" b="1">
                <a:latin typeface="Tahoma" panose="020B0604030504040204" pitchFamily="34" charset="0"/>
              </a:rPr>
              <a:t>Самоустанавливающийся подшипник </a:t>
            </a:r>
            <a:r>
              <a:rPr lang="ru-RU" altLang="ru-RU" sz="2000">
                <a:latin typeface="Tahoma" panose="020B0604030504040204" pitchFamily="34" charset="0"/>
                <a:sym typeface="Symbol" panose="05050102010706020507" pitchFamily="18" charset="2"/>
              </a:rPr>
              <a:t> </a:t>
            </a:r>
            <a:r>
              <a:rPr lang="ru-RU" altLang="ru-RU" sz="2000">
                <a:latin typeface="Tahoma" panose="020B0604030504040204" pitchFamily="34" charset="0"/>
              </a:rPr>
              <a:t>подшипник, способный менять угловое положение продольной оси по отношению к поверхности основания, то есть отслеживать угловое положение цапфы вала (рис. 10.3).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3205163" y="1657350"/>
            <a:ext cx="26797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ru-RU"/>
          </a:p>
        </p:txBody>
      </p:sp>
      <p:graphicFrame>
        <p:nvGraphicFramePr>
          <p:cNvPr id="54275" name="Group 3"/>
          <p:cNvGraphicFramePr>
            <a:graphicFrameLocks noGrp="1"/>
          </p:cNvGraphicFramePr>
          <p:nvPr/>
        </p:nvGraphicFramePr>
        <p:xfrm>
          <a:off x="0" y="6092825"/>
          <a:ext cx="2987675" cy="330073"/>
        </p:xfrm>
        <a:graphic>
          <a:graphicData uri="http://schemas.openxmlformats.org/drawingml/2006/table">
            <a:tbl>
              <a:tblPr/>
              <a:tblGrid>
                <a:gridCol w="2987675">
                  <a:extLst>
                    <a:ext uri="{9D8B030D-6E8A-4147-A177-3AD203B41FA5}">
                      <a16:colId xmlns:a16="http://schemas.microsoft.com/office/drawing/2014/main" val="20000"/>
                    </a:ext>
                  </a:extLst>
                </a:gridCol>
              </a:tblGrid>
              <a:tr h="250825">
                <a:tc>
                  <a:txBody>
                    <a:bodyPr/>
                    <a:lstStyle>
                      <a:lvl1pPr eaLnBrk="0" hangingPunct="0">
                        <a:lnSpc>
                          <a:spcPct val="94000"/>
                        </a:lnSpc>
                        <a:spcBef>
                          <a:spcPts val="800"/>
                        </a:spcBef>
                        <a:buClr>
                          <a:srgbClr val="A3C145"/>
                        </a:buClr>
                        <a:buSzPct val="80000"/>
                        <a:defRPr sz="28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1pPr>
                      <a:lvl2pPr eaLnBrk="0" hangingPunct="0">
                        <a:lnSpc>
                          <a:spcPct val="94000"/>
                        </a:lnSpc>
                        <a:spcBef>
                          <a:spcPts val="700"/>
                        </a:spcBef>
                        <a:buClr>
                          <a:srgbClr val="6FA9B7"/>
                        </a:buClr>
                        <a:buFont typeface="Wingdings" panose="05000000000000000000" pitchFamily="2" charset="2"/>
                        <a:defRPr sz="24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2pPr>
                      <a:lvl3pPr eaLnBrk="0" hangingPunct="0">
                        <a:lnSpc>
                          <a:spcPct val="94000"/>
                        </a:lnSpc>
                        <a:spcBef>
                          <a:spcPts val="600"/>
                        </a:spcBef>
                        <a:buClr>
                          <a:srgbClr val="A3C145"/>
                        </a:buClr>
                        <a:buSzPct val="80000"/>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3pPr>
                      <a:lvl4pPr eaLnBrk="0" hangingPunct="0">
                        <a:lnSpc>
                          <a:spcPct val="94000"/>
                        </a:lnSpc>
                        <a:spcBef>
                          <a:spcPts val="500"/>
                        </a:spcBef>
                        <a:buClr>
                          <a:srgbClr val="6FA9B7"/>
                        </a:buClr>
                        <a:buFont typeface="Wingdings" panose="05000000000000000000" pitchFamily="2" charset="2"/>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4pPr>
                      <a:lvl5pPr eaLnBrk="0" hangingPunct="0">
                        <a:lnSpc>
                          <a:spcPct val="94000"/>
                        </a:lnSpc>
                        <a:spcBef>
                          <a:spcPts val="500"/>
                        </a:spcBef>
                        <a:buClr>
                          <a:srgbClr val="6FA9B7"/>
                        </a:buClr>
                        <a:buSzPct val="8000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5pPr>
                      <a:lvl6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6pPr>
                      <a:lvl7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7pPr>
                      <a:lvl8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8pPr>
                      <a:lvl9pPr defTabSz="449263" eaLnBrk="0" fontAlgn="base" hangingPunct="0">
                        <a:lnSpc>
                          <a:spcPct val="94000"/>
                        </a:lnSpc>
                        <a:spcBef>
                          <a:spcPts val="500"/>
                        </a:spcBef>
                        <a:spcAft>
                          <a:spcPct val="0"/>
                        </a:spcAft>
                        <a:buClr>
                          <a:srgbClr val="6FA9B7"/>
                        </a:buClr>
                        <a:buSzPct val="80000"/>
                        <a:buFont typeface="Arial" panose="020B0604020202020204" pitchFamily="34" charset="0"/>
                        <a:defRPr>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9pPr>
                    </a:lstStyle>
                    <a:p>
                      <a:pPr marL="0" marR="0" lvl="0" indent="0" algn="ctr" defTabSz="449263" rtl="0" eaLnBrk="1" fontAlgn="base" latinLnBrk="0" hangingPunct="1">
                        <a:lnSpc>
                          <a:spcPct val="87000"/>
                        </a:lnSpc>
                        <a:spcBef>
                          <a:spcPct val="0"/>
                        </a:spcBef>
                        <a:spcAft>
                          <a:spcPct val="0"/>
                        </a:spcAft>
                        <a:buClr>
                          <a:srgbClr val="FFFFFF"/>
                        </a:buClr>
                        <a:buSzPct val="80000"/>
                        <a:buFont typeface="Arial" panose="020B0604020202020204" pitchFamily="34" charset="0"/>
                        <a:buNone/>
                        <a:tabLst/>
                      </a:pPr>
                      <a:endParaRPr kumimoji="0" lang="ru-RU" altLang="ru-RU" sz="1800" b="0" i="0" u="none" strike="noStrike" cap="none" normalizeH="0" baseline="0">
                        <a:ln>
                          <a:noFill/>
                        </a:ln>
                        <a:solidFill>
                          <a:srgbClr val="FFFFFF"/>
                        </a:solidFill>
                        <a:effectLst/>
                        <a:latin typeface="Arial" panose="020B0604020202020204" pitchFamily="34" charset="0"/>
                        <a:ea typeface="Lucida Sans Unicode" panose="020B0602030504020204" pitchFamily="34" charset="0"/>
                        <a:cs typeface="Lucida Sans Unicode" panose="020B0602030504020204" pitchFamily="34" charset="0"/>
                      </a:endParaRPr>
                    </a:p>
                  </a:txBody>
                  <a:tcPr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54281" name="Text Box 9"/>
          <p:cNvSpPr txBox="1">
            <a:spLocks noChangeArrowheads="1"/>
          </p:cNvSpPr>
          <p:nvPr/>
        </p:nvSpPr>
        <p:spPr bwMode="auto">
          <a:xfrm>
            <a:off x="0" y="2420938"/>
            <a:ext cx="9144000" cy="33178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endParaRPr lang="ru-RU" altLang="ru-RU"/>
          </a:p>
        </p:txBody>
      </p:sp>
      <p:sp>
        <p:nvSpPr>
          <p:cNvPr id="54283"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428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54285"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54288" name="Object 16"/>
          <p:cNvGraphicFramePr>
            <a:graphicFrameLocks noChangeAspect="1"/>
          </p:cNvGraphicFramePr>
          <p:nvPr/>
        </p:nvGraphicFramePr>
        <p:xfrm>
          <a:off x="3132138" y="1397000"/>
          <a:ext cx="2878137" cy="4064000"/>
        </p:xfrm>
        <a:graphic>
          <a:graphicData uri="http://schemas.openxmlformats.org/presentationml/2006/ole">
            <mc:AlternateContent xmlns:mc="http://schemas.openxmlformats.org/markup-compatibility/2006">
              <mc:Choice xmlns:v="urn:schemas-microsoft-com:vml" Requires="v">
                <p:oleObj spid="_x0000_s54296" name="Документ" r:id="rId4" imgW="5810400" imgH="8210520" progId="Word.Document.12">
                  <p:embed/>
                </p:oleObj>
              </mc:Choice>
              <mc:Fallback>
                <p:oleObj name="Документ" r:id="rId4" imgW="5810400" imgH="8210520" progId="Word.Document.12">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1397000"/>
                        <a:ext cx="2878137"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4291" name="Text Box 19"/>
          <p:cNvSpPr txBox="1">
            <a:spLocks noChangeArrowheads="1"/>
          </p:cNvSpPr>
          <p:nvPr/>
        </p:nvSpPr>
        <p:spPr bwMode="auto">
          <a:xfrm>
            <a:off x="0" y="3213100"/>
            <a:ext cx="5364163" cy="33178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ru-RU" altLang="ru-RU"/>
          </a:p>
        </p:txBody>
      </p:sp>
      <p:sp>
        <p:nvSpPr>
          <p:cNvPr id="54293" name="Text Box 21"/>
          <p:cNvSpPr txBox="1">
            <a:spLocks noChangeArrowheads="1"/>
          </p:cNvSpPr>
          <p:nvPr/>
        </p:nvSpPr>
        <p:spPr bwMode="auto">
          <a:xfrm>
            <a:off x="0" y="188913"/>
            <a:ext cx="9144000" cy="64928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100000"/>
              </a:lnSpc>
            </a:pPr>
            <a:r>
              <a:rPr lang="ru-RU" altLang="ru-RU" b="1">
                <a:solidFill>
                  <a:schemeClr val="bg1"/>
                </a:solidFill>
              </a:rPr>
              <a:t>	</a:t>
            </a:r>
            <a:r>
              <a:rPr lang="ru-RU" altLang="ru-RU" sz="2000" b="1">
                <a:solidFill>
                  <a:schemeClr val="bg1"/>
                </a:solidFill>
              </a:rPr>
              <a:t>Достоинства</a:t>
            </a:r>
            <a:r>
              <a:rPr lang="ru-RU" altLang="ru-RU" sz="2000">
                <a:solidFill>
                  <a:schemeClr val="bg1"/>
                </a:solidFill>
              </a:rPr>
              <a:t> подшипников скольжения:</a:t>
            </a:r>
            <a:endParaRPr lang="ru-RU" altLang="ru-RU" sz="2000" i="1">
              <a:solidFill>
                <a:schemeClr val="bg1"/>
              </a:solidFill>
            </a:endParaRPr>
          </a:p>
          <a:p>
            <a:pPr>
              <a:lnSpc>
                <a:spcPct val="100000"/>
              </a:lnSpc>
            </a:pPr>
            <a:r>
              <a:rPr lang="ru-RU" altLang="ru-RU" sz="2000" i="1">
                <a:solidFill>
                  <a:schemeClr val="bg1"/>
                </a:solidFill>
              </a:rPr>
              <a:t>	1.  малые габариты в радиальном направлении;</a:t>
            </a:r>
          </a:p>
          <a:p>
            <a:pPr>
              <a:lnSpc>
                <a:spcPct val="100000"/>
              </a:lnSpc>
            </a:pPr>
            <a:r>
              <a:rPr lang="ru-RU" altLang="ru-RU" sz="2000" i="1">
                <a:solidFill>
                  <a:schemeClr val="bg1"/>
                </a:solidFill>
              </a:rPr>
              <a:t>	2.  хорошая восприимчивость к динамическим нагрузкам (ударным и вибрационным);</a:t>
            </a:r>
          </a:p>
          <a:p>
            <a:pPr>
              <a:lnSpc>
                <a:spcPct val="100000"/>
              </a:lnSpc>
            </a:pPr>
            <a:r>
              <a:rPr lang="ru-RU" altLang="ru-RU" sz="2000" i="1">
                <a:solidFill>
                  <a:schemeClr val="bg1"/>
                </a:solidFill>
              </a:rPr>
              <a:t>	3.  высокая точность сопряжения;</a:t>
            </a:r>
          </a:p>
          <a:p>
            <a:pPr>
              <a:lnSpc>
                <a:spcPct val="100000"/>
              </a:lnSpc>
            </a:pPr>
            <a:r>
              <a:rPr lang="ru-RU" altLang="ru-RU" sz="2000" i="1">
                <a:solidFill>
                  <a:schemeClr val="bg1"/>
                </a:solidFill>
              </a:rPr>
              <a:t>	4.  хорошая прирабатываемость;</a:t>
            </a:r>
          </a:p>
          <a:p>
            <a:pPr>
              <a:lnSpc>
                <a:spcPct val="100000"/>
              </a:lnSpc>
            </a:pPr>
            <a:r>
              <a:rPr lang="ru-RU" altLang="ru-RU" sz="2000" i="1">
                <a:solidFill>
                  <a:schemeClr val="bg1"/>
                </a:solidFill>
              </a:rPr>
              <a:t>	5.  высокая долговечность в условиях обильной жидкостной смазки;</a:t>
            </a:r>
          </a:p>
          <a:p>
            <a:pPr>
              <a:lnSpc>
                <a:spcPct val="100000"/>
              </a:lnSpc>
            </a:pPr>
            <a:r>
              <a:rPr lang="ru-RU" altLang="ru-RU" sz="2000" i="1">
                <a:solidFill>
                  <a:schemeClr val="bg1"/>
                </a:solidFill>
              </a:rPr>
              <a:t>	6.  возможность работы в водной, абразивной и коррозионно-активной среде (при соответствующем подборе материалов и изготовлении);</a:t>
            </a:r>
          </a:p>
          <a:p>
            <a:pPr>
              <a:lnSpc>
                <a:spcPct val="100000"/>
              </a:lnSpc>
            </a:pPr>
            <a:r>
              <a:rPr lang="ru-RU" altLang="ru-RU" sz="2000" i="1">
                <a:solidFill>
                  <a:schemeClr val="bg1"/>
                </a:solidFill>
              </a:rPr>
              <a:t>	7.  возможность сборки как в осевом, так и в радиальном направлении (в зависимости от конструкции);</a:t>
            </a:r>
          </a:p>
          <a:p>
            <a:pPr>
              <a:lnSpc>
                <a:spcPct val="100000"/>
              </a:lnSpc>
            </a:pPr>
            <a:r>
              <a:rPr lang="ru-RU" altLang="ru-RU" sz="2000" i="1">
                <a:solidFill>
                  <a:schemeClr val="bg1"/>
                </a:solidFill>
              </a:rPr>
              <a:t>	8.  простота конструкции и низкая стоимость.</a:t>
            </a:r>
            <a:endParaRPr lang="ru-RU" altLang="ru-RU" sz="2000" b="1">
              <a:solidFill>
                <a:schemeClr val="bg1"/>
              </a:solidFill>
            </a:endParaRPr>
          </a:p>
          <a:p>
            <a:pPr>
              <a:lnSpc>
                <a:spcPct val="100000"/>
              </a:lnSpc>
            </a:pPr>
            <a:r>
              <a:rPr lang="ru-RU" altLang="ru-RU" sz="2000" b="1">
                <a:solidFill>
                  <a:schemeClr val="bg1"/>
                </a:solidFill>
              </a:rPr>
              <a:t>	Недостатки</a:t>
            </a:r>
            <a:r>
              <a:rPr lang="ru-RU" altLang="ru-RU" sz="2000">
                <a:solidFill>
                  <a:schemeClr val="bg1"/>
                </a:solidFill>
              </a:rPr>
              <a:t> подшипников скольжения:</a:t>
            </a:r>
            <a:endParaRPr lang="ru-RU" altLang="ru-RU" sz="2000" i="1">
              <a:solidFill>
                <a:schemeClr val="bg1"/>
              </a:solidFill>
            </a:endParaRPr>
          </a:p>
          <a:p>
            <a:pPr>
              <a:lnSpc>
                <a:spcPct val="100000"/>
              </a:lnSpc>
            </a:pPr>
            <a:r>
              <a:rPr lang="ru-RU" altLang="ru-RU" sz="2000" i="1">
                <a:solidFill>
                  <a:schemeClr val="bg1"/>
                </a:solidFill>
              </a:rPr>
              <a:t>	1. большие габариты в осевом направлении</a:t>
            </a:r>
            <a:r>
              <a:rPr lang="ru-RU" altLang="ru-RU" sz="2000">
                <a:solidFill>
                  <a:schemeClr val="bg1"/>
                </a:solidFill>
              </a:rPr>
              <a:t>;</a:t>
            </a:r>
            <a:endParaRPr lang="ru-RU" altLang="ru-RU" sz="2000" i="1">
              <a:solidFill>
                <a:schemeClr val="bg1"/>
              </a:solidFill>
            </a:endParaRPr>
          </a:p>
          <a:p>
            <a:pPr>
              <a:lnSpc>
                <a:spcPct val="100000"/>
              </a:lnSpc>
            </a:pPr>
            <a:r>
              <a:rPr lang="ru-RU" altLang="ru-RU" sz="2000" i="1">
                <a:solidFill>
                  <a:schemeClr val="bg1"/>
                </a:solidFill>
              </a:rPr>
              <a:t>	2. значительный расход смазочного материала;</a:t>
            </a:r>
          </a:p>
          <a:p>
            <a:pPr>
              <a:lnSpc>
                <a:spcPct val="100000"/>
              </a:lnSpc>
            </a:pPr>
            <a:r>
              <a:rPr lang="ru-RU" altLang="ru-RU" sz="2000" i="1">
                <a:solidFill>
                  <a:schemeClr val="bg1"/>
                </a:solidFill>
              </a:rPr>
              <a:t>	3. необходимость следить за постоянным поступлением смазочного материала к рабочим поверхностям</a:t>
            </a:r>
            <a:r>
              <a:rPr lang="ru-RU" altLang="ru-RU" sz="2000">
                <a:solidFill>
                  <a:schemeClr val="bg1"/>
                </a:solidFill>
              </a:rPr>
              <a:t>;</a:t>
            </a:r>
            <a:endParaRPr lang="ru-RU" altLang="ru-RU" sz="2000" i="1">
              <a:solidFill>
                <a:schemeClr val="bg1"/>
              </a:solidFill>
            </a:endParaRPr>
          </a:p>
          <a:p>
            <a:pPr>
              <a:lnSpc>
                <a:spcPct val="100000"/>
              </a:lnSpc>
            </a:pPr>
            <a:r>
              <a:rPr lang="ru-RU" altLang="ru-RU" sz="2000" i="1">
                <a:solidFill>
                  <a:schemeClr val="bg1"/>
                </a:solidFill>
              </a:rPr>
              <a:t>	4. высокий пусковой момент и большой износ в период пуска</a:t>
            </a:r>
            <a:r>
              <a:rPr lang="ru-RU" altLang="ru-RU" sz="2000">
                <a:solidFill>
                  <a:schemeClr val="bg1"/>
                </a:solidFill>
              </a:rPr>
              <a:t>;</a:t>
            </a:r>
            <a:endParaRPr lang="ru-RU" altLang="ru-RU" sz="2000" i="1">
              <a:solidFill>
                <a:schemeClr val="bg1"/>
              </a:solidFill>
            </a:endParaRPr>
          </a:p>
          <a:p>
            <a:pPr>
              <a:lnSpc>
                <a:spcPct val="100000"/>
              </a:lnSpc>
            </a:pPr>
            <a:r>
              <a:rPr lang="ru-RU" altLang="ru-RU" sz="2000" i="1">
                <a:solidFill>
                  <a:schemeClr val="bg1"/>
                </a:solidFill>
              </a:rPr>
              <a:t>	5. необходимость использования в подшипнике дорогостоящих антифрикционных материалов</a:t>
            </a:r>
            <a:r>
              <a:rPr lang="ru-RU" altLang="ru-RU" sz="2000">
                <a:solidFill>
                  <a:schemeClr val="bg1"/>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p:cNvSpPr>
            <a:spLocks noChangeArrowheads="1"/>
          </p:cNvSpPr>
          <p:nvPr/>
        </p:nvSpPr>
        <p:spPr bwMode="auto">
          <a:xfrm>
            <a:off x="3375025" y="2500313"/>
            <a:ext cx="239395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ru-RU"/>
          </a:p>
        </p:txBody>
      </p:sp>
      <p:sp>
        <p:nvSpPr>
          <p:cNvPr id="15376" name="Text Box 16"/>
          <p:cNvSpPr txBox="1">
            <a:spLocks noChangeArrowheads="1"/>
          </p:cNvSpPr>
          <p:nvPr/>
        </p:nvSpPr>
        <p:spPr bwMode="auto">
          <a:xfrm>
            <a:off x="0" y="0"/>
            <a:ext cx="9144000" cy="67976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5718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7947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pPr>
            <a:r>
              <a:rPr lang="ru-RU" altLang="ru-RU">
                <a:solidFill>
                  <a:schemeClr val="bg1"/>
                </a:solidFill>
              </a:rPr>
              <a:t>	</a:t>
            </a:r>
            <a:r>
              <a:rPr lang="ru-RU" altLang="ru-RU" sz="2000">
                <a:solidFill>
                  <a:schemeClr val="bg1"/>
                </a:solidFill>
              </a:rPr>
              <a:t>Коэффициент потерь энергии в подшипниках скольжения при благоприятных условиях работы (обильная смазка, защита от попадания абразивных частиц, хорошее удаление продуктов износа, достаточный теплоотвод) невелик и лежит в пределах (0,1…5)</a:t>
            </a:r>
            <a:r>
              <a:rPr lang="ru-RU" altLang="ru-RU" sz="2000">
                <a:solidFill>
                  <a:schemeClr val="bg1"/>
                </a:solidFill>
                <a:sym typeface="Symbol" panose="05050102010706020507" pitchFamily="18" charset="2"/>
              </a:rPr>
              <a:t></a:t>
            </a:r>
            <a:r>
              <a:rPr lang="ru-RU" altLang="ru-RU" sz="2000">
                <a:solidFill>
                  <a:schemeClr val="bg1"/>
                </a:solidFill>
              </a:rPr>
              <a:t>10</a:t>
            </a:r>
            <a:r>
              <a:rPr lang="ru-RU" altLang="ru-RU" sz="2000" baseline="30000">
                <a:solidFill>
                  <a:schemeClr val="bg1"/>
                </a:solidFill>
              </a:rPr>
              <a:t>-2</a:t>
            </a:r>
            <a:r>
              <a:rPr lang="ru-RU" altLang="ru-RU" sz="2000">
                <a:solidFill>
                  <a:schemeClr val="bg1"/>
                </a:solidFill>
              </a:rPr>
              <a:t>.</a:t>
            </a:r>
          </a:p>
          <a:p>
            <a:pPr algn="just">
              <a:lnSpc>
                <a:spcPct val="100000"/>
              </a:lnSpc>
            </a:pPr>
            <a:r>
              <a:rPr lang="ru-RU" altLang="ru-RU" sz="2000">
                <a:solidFill>
                  <a:schemeClr val="bg1"/>
                </a:solidFill>
              </a:rPr>
              <a:t>	В подшипниках скольжения применяются материалы, контактирующие с цапфой вала :</a:t>
            </a:r>
          </a:p>
          <a:p>
            <a:pPr algn="just">
              <a:lnSpc>
                <a:spcPct val="100000"/>
              </a:lnSpc>
            </a:pPr>
            <a:r>
              <a:rPr lang="ru-RU" altLang="ru-RU" sz="2000">
                <a:solidFill>
                  <a:schemeClr val="bg1"/>
                </a:solidFill>
              </a:rPr>
              <a:t>	1) </a:t>
            </a:r>
            <a:r>
              <a:rPr lang="ru-RU" altLang="ru-RU" sz="2000" i="1">
                <a:solidFill>
                  <a:schemeClr val="bg1"/>
                </a:solidFill>
              </a:rPr>
              <a:t>антифрикционные чугуны</a:t>
            </a:r>
            <a:r>
              <a:rPr lang="ru-RU" altLang="ru-RU" sz="2000">
                <a:solidFill>
                  <a:schemeClr val="bg1"/>
                </a:solidFill>
              </a:rPr>
              <a:t> с высоким содержанием свободного графита (АЧС, АЧВ и др.) при спокойной нагрузке, удельном давлении до 20 МПа и скоростях скольжения до 5 м/с;</a:t>
            </a:r>
          </a:p>
          <a:p>
            <a:pPr algn="just">
              <a:lnSpc>
                <a:spcPct val="100000"/>
              </a:lnSpc>
            </a:pPr>
            <a:r>
              <a:rPr lang="ru-RU" altLang="ru-RU" sz="2000">
                <a:solidFill>
                  <a:schemeClr val="bg1"/>
                </a:solidFill>
              </a:rPr>
              <a:t>	2) </a:t>
            </a:r>
            <a:r>
              <a:rPr lang="ru-RU" altLang="ru-RU" sz="2000" i="1">
                <a:solidFill>
                  <a:schemeClr val="bg1"/>
                </a:solidFill>
              </a:rPr>
              <a:t>бронзы оловянистые</a:t>
            </a:r>
            <a:r>
              <a:rPr lang="ru-RU" altLang="ru-RU" sz="2000">
                <a:solidFill>
                  <a:schemeClr val="bg1"/>
                </a:solidFill>
              </a:rPr>
              <a:t> (БрОЦС5-5-5; БрОФ10-1 и др.), </a:t>
            </a:r>
            <a:r>
              <a:rPr lang="ru-RU" altLang="ru-RU" sz="2000" i="1">
                <a:solidFill>
                  <a:schemeClr val="bg1"/>
                </a:solidFill>
              </a:rPr>
              <a:t>свинцовистые</a:t>
            </a:r>
            <a:r>
              <a:rPr lang="ru-RU" altLang="ru-RU" sz="2000">
                <a:solidFill>
                  <a:schemeClr val="bg1"/>
                </a:solidFill>
              </a:rPr>
              <a:t> и </a:t>
            </a:r>
            <a:r>
              <a:rPr lang="ru-RU" altLang="ru-RU" sz="2000" i="1">
                <a:solidFill>
                  <a:schemeClr val="bg1"/>
                </a:solidFill>
              </a:rPr>
              <a:t>оловянисто-свинцовистые</a:t>
            </a:r>
            <a:r>
              <a:rPr lang="ru-RU" altLang="ru-RU" sz="2000">
                <a:solidFill>
                  <a:schemeClr val="bg1"/>
                </a:solidFill>
              </a:rPr>
              <a:t> (БрС-30; БрО5С25 и др.), безоловянистые (БрА9Ж3Л; БрА10Ж4Н4Л и др.) </a:t>
            </a:r>
            <a:r>
              <a:rPr lang="ru-RU" altLang="ru-RU" sz="2000">
                <a:solidFill>
                  <a:schemeClr val="bg1"/>
                </a:solidFill>
                <a:sym typeface="Symbol" panose="05050102010706020507" pitchFamily="18" charset="2"/>
              </a:rPr>
              <a:t></a:t>
            </a:r>
            <a:r>
              <a:rPr lang="ru-RU" altLang="ru-RU" sz="2000">
                <a:solidFill>
                  <a:schemeClr val="bg1"/>
                </a:solidFill>
              </a:rPr>
              <a:t> распространённый подшипниковый материал при скоростях скольжения до 12 м/с и удельных давлениях до 25 МПа;</a:t>
            </a:r>
          </a:p>
          <a:p>
            <a:pPr algn="just">
              <a:lnSpc>
                <a:spcPct val="100000"/>
              </a:lnSpc>
            </a:pPr>
            <a:r>
              <a:rPr lang="ru-RU" altLang="ru-RU" sz="2000">
                <a:solidFill>
                  <a:schemeClr val="bg1"/>
                </a:solidFill>
              </a:rPr>
              <a:t>	3) </a:t>
            </a:r>
            <a:r>
              <a:rPr lang="ru-RU" altLang="ru-RU" sz="2000" i="1">
                <a:solidFill>
                  <a:schemeClr val="bg1"/>
                </a:solidFill>
              </a:rPr>
              <a:t>латуни</a:t>
            </a:r>
            <a:r>
              <a:rPr lang="ru-RU" altLang="ru-RU" sz="2000">
                <a:solidFill>
                  <a:schemeClr val="bg1"/>
                </a:solidFill>
              </a:rPr>
              <a:t> (ЛАЖМц52-5-2-1, ЛКС80-3-3 и др.) применяют для изготовления низкоскоростных подшипников при скоростях скольжения до 2 м/с и удельных давлениях до 12 МПа;</a:t>
            </a:r>
          </a:p>
          <a:p>
            <a:pPr algn="just">
              <a:lnSpc>
                <a:spcPct val="100000"/>
              </a:lnSpc>
            </a:pPr>
            <a:r>
              <a:rPr lang="ru-RU" altLang="ru-RU" sz="2000">
                <a:solidFill>
                  <a:schemeClr val="bg1"/>
                </a:solidFill>
              </a:rPr>
              <a:t>	4) </a:t>
            </a:r>
            <a:r>
              <a:rPr lang="ru-RU" altLang="ru-RU" sz="2000" i="1">
                <a:solidFill>
                  <a:schemeClr val="bg1"/>
                </a:solidFill>
              </a:rPr>
              <a:t>оловянные, свинцовооловянные и свинцовые баббиты</a:t>
            </a:r>
            <a:r>
              <a:rPr lang="ru-RU" altLang="ru-RU" sz="2000">
                <a:solidFill>
                  <a:schemeClr val="bg1"/>
                </a:solidFill>
              </a:rPr>
              <a:t>, например Б89 (89% олова, 9% сурьма, ост. медь), Б16 (16% олова, 16% сурьма, 1,8% медь, ост. свинец), применяют для высокоскоростных подшипников в условиях обильной смазки и хорошего теплоотвода при скоростях скольжения до 15 м/с и удельных давлениях до 12 МПа; </a:t>
            </a:r>
          </a:p>
        </p:txBody>
      </p:sp>
      <p:sp>
        <p:nvSpPr>
          <p:cNvPr id="15378"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87"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89" name="Rectangle 29"/>
          <p:cNvSpPr>
            <a:spLocks noChangeArrowheads="1"/>
          </p:cNvSpPr>
          <p:nvPr/>
        </p:nvSpPr>
        <p:spPr bwMode="auto">
          <a:xfrm>
            <a:off x="0" y="31861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91"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96"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98" name="Rectangle 38"/>
          <p:cNvSpPr>
            <a:spLocks noChangeArrowheads="1"/>
          </p:cNvSpPr>
          <p:nvPr/>
        </p:nvSpPr>
        <p:spPr bwMode="auto">
          <a:xfrm>
            <a:off x="0" y="30861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402" name="Text Box 42"/>
          <p:cNvSpPr txBox="1">
            <a:spLocks noChangeArrowheads="1"/>
          </p:cNvSpPr>
          <p:nvPr/>
        </p:nvSpPr>
        <p:spPr bwMode="auto">
          <a:xfrm>
            <a:off x="0" y="6308725"/>
            <a:ext cx="9144000" cy="33178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ru-RU" alt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859338" y="0"/>
            <a:ext cx="4284662" cy="5627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b="1">
              <a:solidFill>
                <a:schemeClr val="bg1"/>
              </a:solidFill>
              <a:effectLst>
                <a:outerShdw blurRad="38100" dist="38100" dir="2700000" algn="tl">
                  <a:srgbClr val="000000"/>
                </a:outerShdw>
              </a:effectLst>
            </a:endParaRPr>
          </a:p>
          <a:p>
            <a:pPr algn="r"/>
            <a:endParaRPr lang="en-GB" altLang="ru-RU" sz="2000">
              <a:solidFill>
                <a:schemeClr val="bg1"/>
              </a:solidFill>
            </a:endParaRPr>
          </a:p>
        </p:txBody>
      </p:sp>
      <p:graphicFrame>
        <p:nvGraphicFramePr>
          <p:cNvPr id="16386" name="Object 2"/>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6514" r:id="rId4" imgW="73080" imgH="178200" progId="">
                  <p:embed/>
                </p:oleObj>
              </mc:Choice>
              <mc:Fallback>
                <p:oleObj r:id="rId4" imgW="73080" imgH="17820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38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5"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7"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400" name="Text Box 16"/>
          <p:cNvSpPr txBox="1">
            <a:spLocks noChangeArrowheads="1"/>
          </p:cNvSpPr>
          <p:nvPr/>
        </p:nvSpPr>
        <p:spPr bwMode="auto">
          <a:xfrm>
            <a:off x="0" y="60325"/>
            <a:ext cx="9144000" cy="67976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5718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7947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pPr>
            <a:r>
              <a:rPr lang="ru-RU" altLang="ru-RU">
                <a:solidFill>
                  <a:schemeClr val="bg1"/>
                </a:solidFill>
                <a:sym typeface="Symbol" panose="05050102010706020507" pitchFamily="18" charset="2"/>
              </a:rPr>
              <a:t>	</a:t>
            </a:r>
            <a:r>
              <a:rPr lang="ru-RU" altLang="ru-RU" sz="2000">
                <a:solidFill>
                  <a:schemeClr val="bg1"/>
                </a:solidFill>
                <a:sym typeface="Symbol" panose="05050102010706020507" pitchFamily="18" charset="2"/>
              </a:rPr>
              <a:t>5) </a:t>
            </a:r>
            <a:r>
              <a:rPr lang="ru-RU" altLang="ru-RU" sz="2000" i="1">
                <a:solidFill>
                  <a:schemeClr val="bg1"/>
                </a:solidFill>
                <a:sym typeface="Symbol" panose="05050102010706020507" pitchFamily="18" charset="2"/>
              </a:rPr>
              <a:t>лёгкие сплавы на алюминиевой основе</a:t>
            </a:r>
            <a:r>
              <a:rPr lang="ru-RU" altLang="ru-RU" sz="2000">
                <a:solidFill>
                  <a:schemeClr val="bg1"/>
                </a:solidFill>
                <a:sym typeface="Symbol" panose="05050102010706020507" pitchFamily="18" charset="2"/>
              </a:rPr>
              <a:t> находят широкое применение, для изготовления поверхностей трения подшипников  для неответственных подшипников используют алюминиево-кремниевые сплавы (литейные АЛ3, АЛ4, АЛ5, деформируемые АК4, АК4-1), наилучшими антифрикционными качествами обладают </a:t>
            </a:r>
            <a:r>
              <a:rPr lang="ru-RU" altLang="ru-RU" sz="2000" i="1">
                <a:solidFill>
                  <a:schemeClr val="bg1"/>
                </a:solidFill>
                <a:sym typeface="Symbol" panose="05050102010706020507" pitchFamily="18" charset="2"/>
              </a:rPr>
              <a:t>алюминиевооловянные композиты</a:t>
            </a:r>
            <a:r>
              <a:rPr lang="ru-RU" altLang="ru-RU" sz="2000">
                <a:solidFill>
                  <a:schemeClr val="bg1"/>
                </a:solidFill>
                <a:sym typeface="Symbol" panose="05050102010706020507" pitchFamily="18" charset="2"/>
              </a:rPr>
              <a:t>, получаемые спеканием порошковых материалов (например, АО20); по рабочим характеристикам эти материалы приближаются к баббитам при существенно меньшей цене и более высокой износостойкости;</a:t>
            </a:r>
          </a:p>
          <a:p>
            <a:pPr algn="just">
              <a:lnSpc>
                <a:spcPct val="100000"/>
              </a:lnSpc>
            </a:pPr>
            <a:r>
              <a:rPr lang="ru-RU" altLang="ru-RU" sz="2000">
                <a:solidFill>
                  <a:schemeClr val="bg1"/>
                </a:solidFill>
                <a:sym typeface="Symbol" panose="05050102010706020507" pitchFamily="18" charset="2"/>
              </a:rPr>
              <a:t>	6) </a:t>
            </a:r>
            <a:r>
              <a:rPr lang="ru-RU" altLang="ru-RU" sz="2000" i="1">
                <a:solidFill>
                  <a:schemeClr val="bg1"/>
                </a:solidFill>
                <a:sym typeface="Symbol" panose="05050102010706020507" pitchFamily="18" charset="2"/>
              </a:rPr>
              <a:t>неметаллические материалы</a:t>
            </a:r>
            <a:r>
              <a:rPr lang="ru-RU" altLang="ru-RU" sz="2000">
                <a:solidFill>
                  <a:schemeClr val="bg1"/>
                </a:solidFill>
                <a:sym typeface="Symbol" panose="05050102010706020507" pitchFamily="18" charset="2"/>
              </a:rPr>
              <a:t> (ДСП, текстолит, поликарбонаты, капрон, нейлон, фторопласты, резины) применяют для изготовления подшипников, работающих при скоростях скольжения до 5 м/с и удельных давлениях до 10 МПа, некоторые из этих материалов (ДСП, резины) допускают использование воды в качестве смазки;</a:t>
            </a:r>
          </a:p>
          <a:p>
            <a:pPr algn="just">
              <a:lnSpc>
                <a:spcPct val="100000"/>
              </a:lnSpc>
            </a:pPr>
            <a:r>
              <a:rPr lang="ru-RU" altLang="ru-RU" sz="2000">
                <a:solidFill>
                  <a:schemeClr val="bg1"/>
                </a:solidFill>
                <a:sym typeface="Symbol" panose="05050102010706020507" pitchFamily="18" charset="2"/>
              </a:rPr>
              <a:t>	7) </a:t>
            </a:r>
            <a:r>
              <a:rPr lang="ru-RU" altLang="ru-RU" sz="2000" i="1">
                <a:solidFill>
                  <a:schemeClr val="bg1"/>
                </a:solidFill>
                <a:sym typeface="Symbol" panose="05050102010706020507" pitchFamily="18" charset="2"/>
              </a:rPr>
              <a:t>металлокерамика</a:t>
            </a:r>
            <a:r>
              <a:rPr lang="ru-RU" altLang="ru-RU" sz="2000">
                <a:solidFill>
                  <a:schemeClr val="bg1"/>
                </a:solidFill>
                <a:sym typeface="Symbol" panose="05050102010706020507" pitchFamily="18" charset="2"/>
              </a:rPr>
              <a:t> (бронзографит, железографит) получается спеканием порошков при высокой температуре и применяется при скоростях скольжения до 3 м/с, удельных давлениях до 6 МПа и недостатке смазки, металлокерамика отличается высокой пористостью (поры занимают до 40% объёма), вследствие чего способна впитывать большие количества масла, этого запаса масла хватает обычно на несколько месяцев работы подшипника без смазки.	</a:t>
            </a:r>
            <a:endParaRPr lang="en-US" altLang="ru-RU" sz="2000">
              <a:solidFill>
                <a:schemeClr val="bg1"/>
              </a:solidFill>
              <a:sym typeface="Symbol" panose="05050102010706020507" pitchFamily="18" charset="2"/>
            </a:endParaRPr>
          </a:p>
        </p:txBody>
      </p:sp>
      <p:sp>
        <p:nvSpPr>
          <p:cNvPr id="16402"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405"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408"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410" name="Rectangle 26"/>
          <p:cNvSpPr>
            <a:spLocks noChangeArrowheads="1"/>
          </p:cNvSpPr>
          <p:nvPr/>
        </p:nvSpPr>
        <p:spPr bwMode="auto">
          <a:xfrm>
            <a:off x="0" y="333375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467" name="Rectangle 83"/>
          <p:cNvSpPr>
            <a:spLocks noChangeArrowheads="1"/>
          </p:cNvSpPr>
          <p:nvPr/>
        </p:nvSpPr>
        <p:spPr bwMode="auto">
          <a:xfrm>
            <a:off x="0" y="41005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ltLang="ru-RU">
              <a:solidFill>
                <a:srgbClr val="FFFFFF"/>
              </a:solidFill>
            </a:endParaRPr>
          </a:p>
        </p:txBody>
      </p:sp>
      <p:sp>
        <p:nvSpPr>
          <p:cNvPr id="16498" name="Rectangle 1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00" name="Rectangle 1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02" name="Rectangle 1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04" name="Rectangle 120"/>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06" name="Rectangle 122"/>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08" name="Rectangle 1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510" name="Rectangle 1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5"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897"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899" name="Rectangle 11"/>
          <p:cNvSpPr>
            <a:spLocks noGrp="1" noChangeArrowheads="1"/>
          </p:cNvSpPr>
          <p:nvPr>
            <p:ph type="body" idx="1"/>
          </p:nvPr>
        </p:nvSpPr>
        <p:spPr>
          <a:xfrm>
            <a:off x="0" y="0"/>
            <a:ext cx="9144000" cy="6858000"/>
          </a:xfrm>
        </p:spPr>
        <p:txBody>
          <a:bodyPr/>
          <a:lstStyle/>
          <a:p>
            <a:pPr marL="0" indent="357188" algn="just" eaLnBrk="1" hangingPunct="1">
              <a:lnSpc>
                <a:spcPct val="100000"/>
              </a:lnSpc>
              <a:spcBef>
                <a:spcPct val="0"/>
              </a:spcBef>
              <a:buClr>
                <a:srgbClr val="FFFFFF"/>
              </a:buClr>
              <a:buSzPct val="100000"/>
              <a:buFont typeface="Arial" panose="020B0604020202020204" pitchFamily="34" charset="0"/>
              <a:buNone/>
            </a:pPr>
            <a:r>
              <a:rPr lang="ru-RU" altLang="ru-RU" sz="800">
                <a:solidFill>
                  <a:schemeClr val="bg1"/>
                </a:solidFill>
                <a:sym typeface="Symbol" panose="05050102010706020507" pitchFamily="18" charset="2"/>
              </a:rPr>
              <a:t>	</a:t>
            </a:r>
            <a:r>
              <a:rPr lang="ru-RU" altLang="ru-RU" sz="2000">
                <a:solidFill>
                  <a:schemeClr val="bg1"/>
                </a:solidFill>
                <a:sym typeface="Symbol" panose="05050102010706020507" pitchFamily="18" charset="2"/>
              </a:rPr>
              <a:t>Для работы с подшипником цапфы вала необходимо подвергать термической или химикотермической обработке с целью получения высокой твёрдости рабочей поверхности (&gt; </a:t>
            </a:r>
            <a:r>
              <a:rPr lang="en-US" altLang="ru-RU" sz="2000">
                <a:solidFill>
                  <a:schemeClr val="bg1"/>
                </a:solidFill>
                <a:sym typeface="Symbol" panose="05050102010706020507" pitchFamily="18" charset="2"/>
              </a:rPr>
              <a:t>HRC</a:t>
            </a:r>
            <a:r>
              <a:rPr lang="ru-RU" altLang="ru-RU" sz="2000">
                <a:solidFill>
                  <a:schemeClr val="bg1"/>
                </a:solidFill>
                <a:sym typeface="Symbol" panose="05050102010706020507" pitchFamily="18" charset="2"/>
              </a:rPr>
              <a:t> 50…55). Точность изготовления диаметральных размеров цапфы  по 6…7 квалитету ЕСДП, а шероховатость поверхности </a:t>
            </a:r>
            <a:r>
              <a:rPr lang="en-US" altLang="ru-RU" sz="2000">
                <a:solidFill>
                  <a:schemeClr val="bg1"/>
                </a:solidFill>
                <a:sym typeface="Symbol" panose="05050102010706020507" pitchFamily="18" charset="2"/>
              </a:rPr>
              <a:t>Ra</a:t>
            </a:r>
            <a:r>
              <a:rPr lang="ru-RU" altLang="ru-RU" sz="2000">
                <a:solidFill>
                  <a:schemeClr val="bg1"/>
                </a:solidFill>
                <a:sym typeface="Symbol" panose="05050102010706020507" pitchFamily="18" charset="2"/>
              </a:rPr>
              <a:t> – 2,5…0,25 мкм. Более высокая гладкость поверхности цапфы нежелательна (хуже удерживает смазку).</a:t>
            </a:r>
            <a:r>
              <a:rPr lang="ru-RU" altLang="ru-RU" sz="2000">
                <a:sym typeface="Symbol" panose="05050102010706020507" pitchFamily="18" charset="2"/>
              </a:rPr>
              <a:t> </a:t>
            </a:r>
          </a:p>
          <a:p>
            <a:pPr marL="0" indent="357188" algn="just">
              <a:lnSpc>
                <a:spcPct val="100000"/>
              </a:lnSpc>
              <a:spcBef>
                <a:spcPct val="0"/>
              </a:spcBef>
              <a:buFont typeface="Arial" panose="020B0604020202020204" pitchFamily="34" charset="0"/>
              <a:buNone/>
            </a:pPr>
            <a:r>
              <a:rPr lang="ru-RU" altLang="ru-RU" sz="2000" b="1">
                <a:sym typeface="Symbol" panose="05050102010706020507" pitchFamily="18" charset="2"/>
              </a:rPr>
              <a:t>Виды трения</a:t>
            </a:r>
            <a:r>
              <a:rPr lang="ru-RU" altLang="ru-RU" sz="2000">
                <a:sym typeface="Symbol" panose="05050102010706020507" pitchFamily="18" charset="2"/>
              </a:rPr>
              <a:t> в зависимости от количества смазочного материала в подшипнике скольжения:</a:t>
            </a:r>
            <a:endParaRPr lang="ru-RU" altLang="ru-RU" sz="2000" b="1">
              <a:sym typeface="Symbol" panose="05050102010706020507" pitchFamily="18" charset="2"/>
            </a:endParaRPr>
          </a:p>
          <a:p>
            <a:pPr marL="0" indent="357188" algn="just">
              <a:lnSpc>
                <a:spcPct val="100000"/>
              </a:lnSpc>
              <a:spcBef>
                <a:spcPct val="0"/>
              </a:spcBef>
              <a:buFont typeface="Arial" panose="020B0604020202020204" pitchFamily="34" charset="0"/>
              <a:buNone/>
            </a:pPr>
            <a:r>
              <a:rPr lang="ru-RU" altLang="ru-RU" sz="2000" b="1">
                <a:sym typeface="Symbol" panose="05050102010706020507" pitchFamily="18" charset="2"/>
              </a:rPr>
              <a:t>1) жидкостное трение</a:t>
            </a:r>
            <a:r>
              <a:rPr lang="ru-RU" altLang="ru-RU" sz="2000">
                <a:sym typeface="Symbol" panose="05050102010706020507" pitchFamily="18" charset="2"/>
              </a:rPr>
              <a:t> характеризуется полным разделением слоем смазки поверхностей цапфы и подшипника (коэффициент трения и коэффициент потерь энергии в подшипнике при этом виде трения минимальны);</a:t>
            </a:r>
            <a:endParaRPr lang="ru-RU" altLang="ru-RU" sz="2000" b="1">
              <a:sym typeface="Symbol" panose="05050102010706020507" pitchFamily="18" charset="2"/>
            </a:endParaRPr>
          </a:p>
          <a:p>
            <a:pPr marL="0" indent="357188" algn="just">
              <a:lnSpc>
                <a:spcPct val="100000"/>
              </a:lnSpc>
              <a:spcBef>
                <a:spcPct val="0"/>
              </a:spcBef>
              <a:buFont typeface="Arial" panose="020B0604020202020204" pitchFamily="34" charset="0"/>
              <a:buNone/>
            </a:pPr>
            <a:r>
              <a:rPr lang="ru-RU" altLang="ru-RU" sz="2000" b="1">
                <a:sym typeface="Symbol" panose="05050102010706020507" pitchFamily="18" charset="2"/>
              </a:rPr>
              <a:t>2) полужидкостное трение</a:t>
            </a:r>
            <a:r>
              <a:rPr lang="ru-RU" altLang="ru-RU" sz="2000">
                <a:sym typeface="Symbol" panose="05050102010706020507" pitchFamily="18" charset="2"/>
              </a:rPr>
              <a:t> – основная часть взаимодействующих поверхностей разделена слоем смазочной жидкости, а поверхности подшипника и цапфы контактируют вершинами микронеровностей;</a:t>
            </a:r>
            <a:endParaRPr lang="ru-RU" altLang="ru-RU" sz="2000" b="1">
              <a:sym typeface="Symbol" panose="05050102010706020507" pitchFamily="18" charset="2"/>
            </a:endParaRPr>
          </a:p>
          <a:p>
            <a:pPr marL="0" indent="357188" algn="just">
              <a:lnSpc>
                <a:spcPct val="100000"/>
              </a:lnSpc>
              <a:spcBef>
                <a:spcPct val="0"/>
              </a:spcBef>
              <a:buFont typeface="Arial" panose="020B0604020202020204" pitchFamily="34" charset="0"/>
              <a:buNone/>
            </a:pPr>
            <a:r>
              <a:rPr lang="ru-RU" altLang="ru-RU" sz="2000" b="1">
                <a:sym typeface="Symbol" panose="05050102010706020507" pitchFamily="18" charset="2"/>
              </a:rPr>
              <a:t>3) полусухое (граничное) трение</a:t>
            </a:r>
            <a:r>
              <a:rPr lang="ru-RU" altLang="ru-RU" sz="2000">
                <a:sym typeface="Symbol" panose="05050102010706020507" pitchFamily="18" charset="2"/>
              </a:rPr>
              <a:t> – поверхности цапфы вала и подшипника почти постоянно контактируют между собой, однако между ними имеется некоторое количество смазочного материала;</a:t>
            </a:r>
            <a:endParaRPr lang="ru-RU" altLang="ru-RU" sz="2000" b="1">
              <a:sym typeface="Symbol" panose="05050102010706020507" pitchFamily="18" charset="2"/>
            </a:endParaRPr>
          </a:p>
          <a:p>
            <a:pPr marL="0" indent="357188" algn="just">
              <a:lnSpc>
                <a:spcPct val="100000"/>
              </a:lnSpc>
              <a:spcBef>
                <a:spcPct val="0"/>
              </a:spcBef>
              <a:buFont typeface="Arial" panose="020B0604020202020204" pitchFamily="34" charset="0"/>
              <a:buNone/>
            </a:pPr>
            <a:r>
              <a:rPr lang="ru-RU" altLang="ru-RU" sz="2000" b="1">
                <a:sym typeface="Symbol" panose="05050102010706020507" pitchFamily="18" charset="2"/>
              </a:rPr>
              <a:t>4) сухое трение</a:t>
            </a:r>
            <a:r>
              <a:rPr lang="ru-RU" altLang="ru-RU" sz="2000">
                <a:sym typeface="Symbol" panose="05050102010706020507" pitchFamily="18" charset="2"/>
              </a:rPr>
              <a:t> – в зазоре между поверхностями цапфы вала и подшипника смазочный материал отсутствует полностью, вследствие чего эти поверхности находятся в состоянии непрерывного контакта.</a:t>
            </a:r>
            <a:endParaRPr lang="en-US" altLang="ru-RU" sz="2000">
              <a:sym typeface="Symbol" panose="05050102010706020507" pitchFamily="18" charset="2"/>
            </a:endParaRPr>
          </a:p>
        </p:txBody>
      </p:sp>
      <p:sp>
        <p:nvSpPr>
          <p:cNvPr id="3790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04"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06" name="Rectangle 18"/>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08" name="Rectangle 20"/>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10"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12"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14"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916" name="Rectangle 28"/>
          <p:cNvSpPr>
            <a:spLocks noChangeArrowheads="1"/>
          </p:cNvSpPr>
          <p:nvPr/>
        </p:nvSpPr>
        <p:spPr bwMode="auto">
          <a:xfrm>
            <a:off x="0" y="312896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19"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2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23" name="Rectangle 11"/>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25"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33"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35"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37" name="Rectangle 25"/>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39"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41" name="Rectangle 29"/>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43"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45" name="Rectangle 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47" name="Rectangle 35"/>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49" name="Rectangle 3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51" name="Rectangle 3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53" name="Rectangle 41"/>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55" name="Rectangle 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57" name="Rectangle 4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59" name="Rectangle 47"/>
          <p:cNvSpPr>
            <a:spLocks noChangeArrowheads="1"/>
          </p:cNvSpPr>
          <p:nvPr/>
        </p:nvSpPr>
        <p:spPr bwMode="auto">
          <a:xfrm>
            <a:off x="0" y="30480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63" name="Text Box 51"/>
          <p:cNvSpPr txBox="1">
            <a:spLocks noChangeArrowheads="1"/>
          </p:cNvSpPr>
          <p:nvPr/>
        </p:nvSpPr>
        <p:spPr bwMode="auto">
          <a:xfrm>
            <a:off x="0" y="0"/>
            <a:ext cx="9144000" cy="64928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100000"/>
              </a:lnSpc>
            </a:pPr>
            <a:r>
              <a:rPr lang="ru-RU" altLang="ru-RU"/>
              <a:t>	 </a:t>
            </a:r>
            <a:r>
              <a:rPr lang="ru-RU" altLang="ru-RU" sz="2000"/>
              <a:t>материалы, применяемые для смазывания подшипников скольжения, по степени консистентности (по густоте, по твёрдости) можно условно разделить на: </a:t>
            </a:r>
          </a:p>
          <a:p>
            <a:pPr algn="just">
              <a:lnSpc>
                <a:spcPct val="100000"/>
              </a:lnSpc>
            </a:pPr>
            <a:r>
              <a:rPr lang="ru-RU" altLang="ru-RU" sz="2000" b="1"/>
              <a:t>	твёрдую</a:t>
            </a:r>
            <a:r>
              <a:rPr lang="ru-RU" altLang="ru-RU" sz="2000"/>
              <a:t> - графит, дисульфид молибдена, некоторые обволакивающие металлы, например, индий; </a:t>
            </a:r>
          </a:p>
          <a:p>
            <a:pPr algn="just">
              <a:lnSpc>
                <a:spcPct val="100000"/>
              </a:lnSpc>
            </a:pPr>
            <a:r>
              <a:rPr lang="ru-RU" altLang="ru-RU" sz="2000" b="1"/>
              <a:t>	пластичную</a:t>
            </a:r>
            <a:r>
              <a:rPr lang="ru-RU" altLang="ru-RU" sz="2000"/>
              <a:t> (консистентную, не обладающую свойством каплепадения) – солидол, консталин, литол, некоторые смазки ЦИАТИМ; 	</a:t>
            </a:r>
          </a:p>
          <a:p>
            <a:pPr algn="just">
              <a:lnSpc>
                <a:spcPct val="100000"/>
              </a:lnSpc>
            </a:pPr>
            <a:r>
              <a:rPr lang="ru-RU" altLang="ru-RU" sz="2000"/>
              <a:t>	</a:t>
            </a:r>
            <a:r>
              <a:rPr lang="ru-RU" altLang="ru-RU" sz="2000" b="1"/>
              <a:t>жидкую</a:t>
            </a:r>
            <a:r>
              <a:rPr lang="ru-RU" altLang="ru-RU" sz="2000"/>
              <a:t> – органические и минеральные масла, иногда вода и другие жидкости, и </a:t>
            </a:r>
          </a:p>
          <a:p>
            <a:pPr algn="just">
              <a:lnSpc>
                <a:spcPct val="100000"/>
              </a:lnSpc>
            </a:pPr>
            <a:r>
              <a:rPr lang="ru-RU" altLang="ru-RU" sz="2000"/>
              <a:t>	</a:t>
            </a:r>
            <a:r>
              <a:rPr lang="ru-RU" altLang="ru-RU" sz="2000" b="1"/>
              <a:t>газообразные</a:t>
            </a:r>
            <a:r>
              <a:rPr lang="ru-RU" altLang="ru-RU" sz="2000"/>
              <a:t> – воздух, азот, инертные газы (аргон). </a:t>
            </a:r>
          </a:p>
          <a:p>
            <a:pPr algn="just">
              <a:lnSpc>
                <a:spcPct val="100000"/>
              </a:lnSpc>
            </a:pPr>
            <a:r>
              <a:rPr lang="ru-RU" altLang="ru-RU" sz="2000"/>
              <a:t>	Чем выше вязкость смазочного материала, тем труднее он выдавливатеся из рабочего зазора подшипника и, следовательно, тем более толстым может быть его слой между цапфой и поверхностью подшипника в процессе их совместной работы. Наибольшее распространение в промышленных условиях получили </a:t>
            </a:r>
            <a:r>
              <a:rPr lang="ru-RU" altLang="ru-RU" sz="2000" i="1"/>
              <a:t>жидкая </a:t>
            </a:r>
            <a:r>
              <a:rPr lang="ru-RU" altLang="ru-RU" sz="2000"/>
              <a:t>и</a:t>
            </a:r>
            <a:r>
              <a:rPr lang="ru-RU" altLang="ru-RU" sz="2000" i="1"/>
              <a:t> консистентная </a:t>
            </a:r>
            <a:r>
              <a:rPr lang="ru-RU" altLang="ru-RU" sz="2000"/>
              <a:t>смазки.</a:t>
            </a:r>
          </a:p>
          <a:p>
            <a:pPr algn="just">
              <a:lnSpc>
                <a:spcPct val="100000"/>
              </a:lnSpc>
            </a:pPr>
            <a:r>
              <a:rPr lang="ru-RU" altLang="ru-RU" sz="2000"/>
              <a:t>	При использовании жидкостной смазки в зависимости от способа подачи смазки в рабочий зазор подшипника и разделения твёрдых поверхностей слоем жидкой смазки различают </a:t>
            </a:r>
            <a:r>
              <a:rPr lang="ru-RU" altLang="ru-RU" sz="2000" i="1"/>
              <a:t>гидростатический</a:t>
            </a:r>
            <a:r>
              <a:rPr lang="ru-RU" altLang="ru-RU" sz="2000"/>
              <a:t> и </a:t>
            </a:r>
            <a:r>
              <a:rPr lang="ru-RU" altLang="ru-RU" sz="2000" i="1"/>
              <a:t>гидродинамический</a:t>
            </a:r>
            <a:r>
              <a:rPr lang="ru-RU" altLang="ru-RU" sz="2000"/>
              <a:t> способы смазывания.</a:t>
            </a:r>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Tahoma"/>
        <a:ea typeface="Lucida Sans Unicode"/>
        <a:cs typeface="Lucida Sans Unicode"/>
      </a:majorFont>
      <a:minorFont>
        <a:latin typeface="Tahoma"/>
        <a:ea typeface="Lucida Sans Unicode"/>
        <a:cs typeface="Lucida Sans Unicod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Tahoma"/>
        <a:ea typeface="Lucida Sans Unicode"/>
        <a:cs typeface="Lucida Sans Unicode"/>
      </a:majorFont>
      <a:minorFont>
        <a:latin typeface="Tahoma"/>
        <a:ea typeface="Lucida Sans Unicode"/>
        <a:cs typeface="Lucida Sans Unicod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5732</TotalTime>
  <Words>762</Words>
  <Application>Microsoft Office PowerPoint</Application>
  <PresentationFormat>Экран (4:3)</PresentationFormat>
  <Paragraphs>106</Paragraphs>
  <Slides>16</Slides>
  <Notes>8</Notes>
  <HiddenSlides>0</HiddenSlides>
  <MMClips>0</MMClips>
  <ScaleCrop>false</ScaleCrop>
  <HeadingPairs>
    <vt:vector size="8" baseType="variant">
      <vt:variant>
        <vt:lpstr>Использованные шрифты</vt:lpstr>
      </vt:variant>
      <vt:variant>
        <vt:i4>6</vt:i4>
      </vt:variant>
      <vt:variant>
        <vt:lpstr>Тема</vt:lpstr>
      </vt:variant>
      <vt:variant>
        <vt:i4>2</vt:i4>
      </vt:variant>
      <vt:variant>
        <vt:lpstr>Внедренные серверы OLE</vt:lpstr>
      </vt:variant>
      <vt:variant>
        <vt:i4>2</vt:i4>
      </vt:variant>
      <vt:variant>
        <vt:lpstr>Заголовки слайдов</vt:lpstr>
      </vt:variant>
      <vt:variant>
        <vt:i4>16</vt:i4>
      </vt:variant>
    </vt:vector>
  </HeadingPairs>
  <TitlesOfParts>
    <vt:vector size="26" baseType="lpstr">
      <vt:lpstr>Arial</vt:lpstr>
      <vt:lpstr>Lucida Sans Unicode</vt:lpstr>
      <vt:lpstr>Symbol</vt:lpstr>
      <vt:lpstr>Tahoma</vt:lpstr>
      <vt:lpstr>Times New Roman</vt:lpstr>
      <vt:lpstr>Wingdings</vt:lpstr>
      <vt:lpstr>Оформление по умолчанию</vt:lpstr>
      <vt:lpstr>Оформление по умолчанию</vt:lpstr>
      <vt:lpstr>Документ</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Валы и подшипники. Лекция № 10. Подшипники скольжения.</dc:title>
  <dc:creator>MELMASH</dc:creator>
  <cp:lastModifiedBy>admin</cp:lastModifiedBy>
  <cp:revision>106</cp:revision>
  <dcterms:modified xsi:type="dcterms:W3CDTF">2017-02-24T18:44:11Z</dcterms:modified>
</cp:coreProperties>
</file>