
<file path=[Content_Types].xml><?xml version="1.0" encoding="utf-8"?>
<Types xmlns="http://schemas.openxmlformats.org/package/2006/content-types">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 id="2147483649" r:id="rId2"/>
    <p:sldMasterId id="2147483672" r:id="rId3"/>
  </p:sldMasterIdLst>
  <p:notesMasterIdLst>
    <p:notesMasterId r:id="rId24"/>
  </p:notesMasterIdLst>
  <p:sldIdLst>
    <p:sldId id="256" r:id="rId4"/>
    <p:sldId id="257" r:id="rId5"/>
    <p:sldId id="258" r:id="rId6"/>
    <p:sldId id="260" r:id="rId7"/>
    <p:sldId id="261" r:id="rId8"/>
    <p:sldId id="262" r:id="rId9"/>
    <p:sldId id="263" r:id="rId10"/>
    <p:sldId id="264" r:id="rId11"/>
    <p:sldId id="266" r:id="rId12"/>
    <p:sldId id="267" r:id="rId13"/>
    <p:sldId id="268" r:id="rId14"/>
    <p:sldId id="269" r:id="rId15"/>
    <p:sldId id="270" r:id="rId16"/>
    <p:sldId id="272" r:id="rId17"/>
    <p:sldId id="273" r:id="rId18"/>
    <p:sldId id="274" r:id="rId19"/>
    <p:sldId id="275" r:id="rId20"/>
    <p:sldId id="276" r:id="rId21"/>
    <p:sldId id="277" r:id="rId22"/>
    <p:sldId id="278" r:id="rId23"/>
  </p:sldIdLst>
  <p:sldSz cx="9144000" cy="6858000" type="screen4x3"/>
  <p:notesSz cx="6858000" cy="9144000"/>
  <p:defaultTextStyle>
    <a:defPPr>
      <a:defRPr lang="en-GB"/>
    </a:defPPr>
    <a:lvl1pPr algn="l" defTabSz="449263" rtl="0" fontAlgn="base">
      <a:lnSpc>
        <a:spcPct val="93000"/>
      </a:lnSpc>
      <a:spcBef>
        <a:spcPct val="0"/>
      </a:spcBef>
      <a:spcAft>
        <a:spcPct val="0"/>
      </a:spcAft>
      <a:buClr>
        <a:srgbClr val="000000"/>
      </a:buClr>
      <a:buSzPct val="100000"/>
      <a:buFont typeface="Times New Roman" panose="02020603050405020304" pitchFamily="18" charset="0"/>
      <a:defRPr kern="1200">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gn="l" defTabSz="449263" rtl="0" fontAlgn="base">
      <a:lnSpc>
        <a:spcPct val="93000"/>
      </a:lnSpc>
      <a:spcBef>
        <a:spcPct val="0"/>
      </a:spcBef>
      <a:spcAft>
        <a:spcPct val="0"/>
      </a:spcAft>
      <a:buClr>
        <a:srgbClr val="000000"/>
      </a:buClr>
      <a:buSzPct val="100000"/>
      <a:buFont typeface="Times New Roman" panose="02020603050405020304" pitchFamily="18" charset="0"/>
      <a:defRPr kern="1200">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gn="l" defTabSz="449263" rtl="0" fontAlgn="base">
      <a:lnSpc>
        <a:spcPct val="93000"/>
      </a:lnSpc>
      <a:spcBef>
        <a:spcPct val="0"/>
      </a:spcBef>
      <a:spcAft>
        <a:spcPct val="0"/>
      </a:spcAft>
      <a:buClr>
        <a:srgbClr val="000000"/>
      </a:buClr>
      <a:buSzPct val="100000"/>
      <a:buFont typeface="Times New Roman" panose="02020603050405020304" pitchFamily="18" charset="0"/>
      <a:defRPr kern="1200">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gn="l" defTabSz="449263" rtl="0" fontAlgn="base">
      <a:lnSpc>
        <a:spcPct val="93000"/>
      </a:lnSpc>
      <a:spcBef>
        <a:spcPct val="0"/>
      </a:spcBef>
      <a:spcAft>
        <a:spcPct val="0"/>
      </a:spcAft>
      <a:buClr>
        <a:srgbClr val="000000"/>
      </a:buClr>
      <a:buSzPct val="100000"/>
      <a:buFont typeface="Times New Roman" panose="02020603050405020304" pitchFamily="18" charset="0"/>
      <a:defRPr kern="1200">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gn="l" defTabSz="449263" rtl="0" fontAlgn="base">
      <a:lnSpc>
        <a:spcPct val="93000"/>
      </a:lnSpc>
      <a:spcBef>
        <a:spcPct val="0"/>
      </a:spcBef>
      <a:spcAft>
        <a:spcPct val="0"/>
      </a:spcAft>
      <a:buClr>
        <a:srgbClr val="000000"/>
      </a:buClr>
      <a:buSzPct val="100000"/>
      <a:buFont typeface="Times New Roman" panose="02020603050405020304" pitchFamily="18" charset="0"/>
      <a:defRPr kern="1200">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286000" algn="l" defTabSz="914400" rtl="0" eaLnBrk="1" latinLnBrk="0" hangingPunct="1">
      <a:defRPr kern="1200">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743200" algn="l" defTabSz="914400" rtl="0" eaLnBrk="1" latinLnBrk="0" hangingPunct="1">
      <a:defRPr kern="1200">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200400" algn="l" defTabSz="914400" rtl="0" eaLnBrk="1" latinLnBrk="0" hangingPunct="1">
      <a:defRPr kern="1200">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657600" algn="l" defTabSz="914400" rtl="0" eaLnBrk="1" latinLnBrk="0" hangingPunct="1">
      <a:defRPr kern="1200">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p:cViewPr varScale="1">
        <p:scale>
          <a:sx n="116" d="100"/>
          <a:sy n="116" d="100"/>
        </p:scale>
        <p:origin x="1500" y="108"/>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viewProps" Target="viewProps.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image" Target="../media/image3.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wmf"/><Relationship Id="rId1" Type="http://schemas.openxmlformats.org/officeDocument/2006/relationships/image" Target="../media/image5.wmf"/><Relationship Id="rId4" Type="http://schemas.openxmlformats.org/officeDocument/2006/relationships/image" Target="../media/image8.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wmf"/><Relationship Id="rId1" Type="http://schemas.openxmlformats.org/officeDocument/2006/relationships/image" Target="../media/image9.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image" Target="../media/image13.wmf"/><Relationship Id="rId1" Type="http://schemas.openxmlformats.org/officeDocument/2006/relationships/image" Target="../media/image12.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16.wmf"/><Relationship Id="rId1" Type="http://schemas.openxmlformats.org/officeDocument/2006/relationships/image" Target="../media/image15.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3" name="AutoShape 1"/>
          <p:cNvSpPr>
            <a:spLocks noChangeArrowheads="1"/>
          </p:cNvSpPr>
          <p:nvPr/>
        </p:nvSpPr>
        <p:spPr bwMode="auto">
          <a:xfrm>
            <a:off x="0" y="0"/>
            <a:ext cx="6858000" cy="9144000"/>
          </a:xfrm>
          <a:prstGeom prst="roundRect">
            <a:avLst>
              <a:gd name="adj" fmla="val 23"/>
            </a:avLst>
          </a:prstGeom>
          <a:solidFill>
            <a:srgbClr val="FFFFFF"/>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3074" name="Rectangle 2"/>
          <p:cNvSpPr>
            <a:spLocks noGrp="1" noRot="1" noChangeAspect="1" noChangeArrowheads="1"/>
          </p:cNvSpPr>
          <p:nvPr>
            <p:ph type="sldImg"/>
          </p:nvPr>
        </p:nvSpPr>
        <p:spPr bwMode="auto">
          <a:xfrm>
            <a:off x="0" y="-12503150"/>
            <a:ext cx="0" cy="263937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sp>
      <p:sp>
        <p:nvSpPr>
          <p:cNvPr id="3075" name="Rectangle 3"/>
          <p:cNvSpPr>
            <a:spLocks noGrp="1" noChangeArrowheads="1"/>
          </p:cNvSpPr>
          <p:nvPr>
            <p:ph type="body"/>
          </p:nvPr>
        </p:nvSpPr>
        <p:spPr bwMode="auto">
          <a:xfrm>
            <a:off x="685800" y="4343400"/>
            <a:ext cx="5483225" cy="41116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endParaRPr lang="ru-RU" altLang="ru-RU"/>
          </a:p>
        </p:txBody>
      </p:sp>
    </p:spTree>
    <p:extLst>
      <p:ext uri="{BB962C8B-B14F-4D97-AF65-F5344CB8AC3E}">
        <p14:creationId xmlns:p14="http://schemas.microsoft.com/office/powerpoint/2010/main" val="225179387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81" name="Text Box 1"/>
          <p:cNvSpPr txBox="1">
            <a:spLocks noChangeArrowheads="1"/>
          </p:cNvSpPr>
          <p:nvPr/>
        </p:nvSpPr>
        <p:spPr bwMode="auto">
          <a:xfrm>
            <a:off x="1143000" y="695325"/>
            <a:ext cx="4572000" cy="342900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0482" name="Rectangle 2"/>
          <p:cNvSpPr txBox="1">
            <a:spLocks noGrp="1" noChangeArrowheads="1"/>
          </p:cNvSpPr>
          <p:nvPr>
            <p:ph type="body"/>
          </p:nvPr>
        </p:nvSpPr>
        <p:spPr bwMode="auto">
          <a:xfrm>
            <a:off x="685800" y="4343400"/>
            <a:ext cx="5484813"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ltLang="ru-RU"/>
          </a:p>
        </p:txBody>
      </p:sp>
    </p:spTree>
    <p:extLst>
      <p:ext uri="{BB962C8B-B14F-4D97-AF65-F5344CB8AC3E}">
        <p14:creationId xmlns:p14="http://schemas.microsoft.com/office/powerpoint/2010/main" val="29852610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1745" name="Text Box 1"/>
          <p:cNvSpPr txBox="1">
            <a:spLocks noChangeArrowheads="1"/>
          </p:cNvSpPr>
          <p:nvPr/>
        </p:nvSpPr>
        <p:spPr bwMode="auto">
          <a:xfrm>
            <a:off x="1143000" y="695325"/>
            <a:ext cx="4572000" cy="342900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31746" name="Rectangle 2"/>
          <p:cNvSpPr txBox="1">
            <a:spLocks noGrp="1" noChangeArrowheads="1"/>
          </p:cNvSpPr>
          <p:nvPr>
            <p:ph type="body"/>
          </p:nvPr>
        </p:nvSpPr>
        <p:spPr bwMode="auto">
          <a:xfrm>
            <a:off x="685800" y="4343400"/>
            <a:ext cx="5484813"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ltLang="ru-RU"/>
          </a:p>
        </p:txBody>
      </p:sp>
    </p:spTree>
    <p:extLst>
      <p:ext uri="{BB962C8B-B14F-4D97-AF65-F5344CB8AC3E}">
        <p14:creationId xmlns:p14="http://schemas.microsoft.com/office/powerpoint/2010/main" val="6185036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2769" name="Text Box 1"/>
          <p:cNvSpPr txBox="1">
            <a:spLocks noChangeArrowheads="1"/>
          </p:cNvSpPr>
          <p:nvPr/>
        </p:nvSpPr>
        <p:spPr bwMode="auto">
          <a:xfrm>
            <a:off x="1143000" y="695325"/>
            <a:ext cx="4572000" cy="342900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32770" name="Rectangle 2"/>
          <p:cNvSpPr txBox="1">
            <a:spLocks noGrp="1" noChangeArrowheads="1"/>
          </p:cNvSpPr>
          <p:nvPr>
            <p:ph type="body"/>
          </p:nvPr>
        </p:nvSpPr>
        <p:spPr bwMode="auto">
          <a:xfrm>
            <a:off x="685800" y="4343400"/>
            <a:ext cx="5484813"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ltLang="ru-RU"/>
          </a:p>
        </p:txBody>
      </p:sp>
    </p:spTree>
    <p:extLst>
      <p:ext uri="{BB962C8B-B14F-4D97-AF65-F5344CB8AC3E}">
        <p14:creationId xmlns:p14="http://schemas.microsoft.com/office/powerpoint/2010/main" val="4965967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3793" name="Text Box 1"/>
          <p:cNvSpPr txBox="1">
            <a:spLocks noChangeArrowheads="1"/>
          </p:cNvSpPr>
          <p:nvPr/>
        </p:nvSpPr>
        <p:spPr bwMode="auto">
          <a:xfrm>
            <a:off x="1143000" y="695325"/>
            <a:ext cx="4572000" cy="342900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33794" name="Rectangle 2"/>
          <p:cNvSpPr txBox="1">
            <a:spLocks noGrp="1" noChangeArrowheads="1"/>
          </p:cNvSpPr>
          <p:nvPr>
            <p:ph type="body"/>
          </p:nvPr>
        </p:nvSpPr>
        <p:spPr bwMode="auto">
          <a:xfrm>
            <a:off x="685800" y="4343400"/>
            <a:ext cx="5484813"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ltLang="ru-RU"/>
          </a:p>
        </p:txBody>
      </p:sp>
    </p:spTree>
    <p:extLst>
      <p:ext uri="{BB962C8B-B14F-4D97-AF65-F5344CB8AC3E}">
        <p14:creationId xmlns:p14="http://schemas.microsoft.com/office/powerpoint/2010/main" val="183350668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4817" name="Text Box 1"/>
          <p:cNvSpPr txBox="1">
            <a:spLocks noChangeArrowheads="1"/>
          </p:cNvSpPr>
          <p:nvPr/>
        </p:nvSpPr>
        <p:spPr bwMode="auto">
          <a:xfrm>
            <a:off x="1143000" y="695325"/>
            <a:ext cx="4572000" cy="342900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34818" name="Rectangle 2"/>
          <p:cNvSpPr txBox="1">
            <a:spLocks noGrp="1" noChangeArrowheads="1"/>
          </p:cNvSpPr>
          <p:nvPr>
            <p:ph type="body"/>
          </p:nvPr>
        </p:nvSpPr>
        <p:spPr bwMode="auto">
          <a:xfrm>
            <a:off x="685800" y="4343400"/>
            <a:ext cx="5484813"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ltLang="ru-RU"/>
          </a:p>
        </p:txBody>
      </p:sp>
    </p:spTree>
    <p:extLst>
      <p:ext uri="{BB962C8B-B14F-4D97-AF65-F5344CB8AC3E}">
        <p14:creationId xmlns:p14="http://schemas.microsoft.com/office/powerpoint/2010/main" val="331367780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70" name="Rectangle 1"/>
          <p:cNvSpPr>
            <a:spLocks noGrp="1" noRot="1" noChangeAspect="1" noChangeArrowheads="1" noTextEdit="1"/>
          </p:cNvSpPr>
          <p:nvPr>
            <p:ph type="sldImg"/>
          </p:nvPr>
        </p:nvSpPr>
        <p:spPr>
          <a:xfrm>
            <a:off x="1143000" y="695325"/>
            <a:ext cx="4572000" cy="3429000"/>
          </a:xfrm>
          <a:solidFill>
            <a:srgbClr val="FFFFFF"/>
          </a:solidFill>
          <a:ln>
            <a:solidFill>
              <a:srgbClr val="000000"/>
            </a:solidFill>
            <a:miter lim="800000"/>
            <a:headEnd/>
            <a:tailEnd/>
          </a:ln>
        </p:spPr>
      </p:sp>
      <p:sp>
        <p:nvSpPr>
          <p:cNvPr id="7171" name="Rectangle 2"/>
          <p:cNvSpPr>
            <a:spLocks noGrp="1" noChangeArrowheads="1"/>
          </p:cNvSpPr>
          <p:nvPr>
            <p:ph type="body" idx="1"/>
          </p:nvPr>
        </p:nvSpPr>
        <p:spPr>
          <a:xfrm>
            <a:off x="685800" y="4343400"/>
            <a:ext cx="54864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ru-RU" altLang="ru-RU">
              <a:latin typeface="Times New Roman" panose="02020603050405020304" pitchFamily="18" charset="0"/>
            </a:endParaRPr>
          </a:p>
        </p:txBody>
      </p:sp>
    </p:spTree>
    <p:extLst>
      <p:ext uri="{BB962C8B-B14F-4D97-AF65-F5344CB8AC3E}">
        <p14:creationId xmlns:p14="http://schemas.microsoft.com/office/powerpoint/2010/main" val="153207577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218" name="Rectangle 1"/>
          <p:cNvSpPr>
            <a:spLocks noGrp="1" noRot="1" noChangeAspect="1" noChangeArrowheads="1" noTextEdit="1"/>
          </p:cNvSpPr>
          <p:nvPr>
            <p:ph type="sldImg"/>
          </p:nvPr>
        </p:nvSpPr>
        <p:spPr>
          <a:xfrm>
            <a:off x="1143000" y="695325"/>
            <a:ext cx="4572000" cy="3429000"/>
          </a:xfrm>
          <a:solidFill>
            <a:srgbClr val="FFFFFF"/>
          </a:solidFill>
          <a:ln>
            <a:solidFill>
              <a:srgbClr val="000000"/>
            </a:solidFill>
            <a:miter lim="800000"/>
            <a:headEnd/>
            <a:tailEnd/>
          </a:ln>
        </p:spPr>
      </p:sp>
      <p:sp>
        <p:nvSpPr>
          <p:cNvPr id="9219" name="Rectangle 2"/>
          <p:cNvSpPr>
            <a:spLocks noGrp="1" noChangeArrowheads="1"/>
          </p:cNvSpPr>
          <p:nvPr>
            <p:ph type="body" idx="1"/>
          </p:nvPr>
        </p:nvSpPr>
        <p:spPr>
          <a:xfrm>
            <a:off x="685800" y="4343400"/>
            <a:ext cx="54864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ru-RU" altLang="ru-RU">
              <a:latin typeface="Times New Roman" panose="02020603050405020304" pitchFamily="18" charset="0"/>
            </a:endParaRPr>
          </a:p>
        </p:txBody>
      </p:sp>
    </p:spTree>
    <p:extLst>
      <p:ext uri="{BB962C8B-B14F-4D97-AF65-F5344CB8AC3E}">
        <p14:creationId xmlns:p14="http://schemas.microsoft.com/office/powerpoint/2010/main" val="367715163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266" name="Rectangle 1"/>
          <p:cNvSpPr>
            <a:spLocks noGrp="1" noRot="1" noChangeAspect="1" noChangeArrowheads="1" noTextEdit="1"/>
          </p:cNvSpPr>
          <p:nvPr>
            <p:ph type="sldImg"/>
          </p:nvPr>
        </p:nvSpPr>
        <p:spPr>
          <a:xfrm>
            <a:off x="1143000" y="695325"/>
            <a:ext cx="4572000" cy="3429000"/>
          </a:xfrm>
          <a:solidFill>
            <a:srgbClr val="FFFFFF"/>
          </a:solidFill>
          <a:ln>
            <a:solidFill>
              <a:srgbClr val="000000"/>
            </a:solidFill>
            <a:miter lim="800000"/>
            <a:headEnd/>
            <a:tailEnd/>
          </a:ln>
        </p:spPr>
      </p:sp>
      <p:sp>
        <p:nvSpPr>
          <p:cNvPr id="11267" name="Rectangle 2"/>
          <p:cNvSpPr>
            <a:spLocks noGrp="1" noChangeArrowheads="1"/>
          </p:cNvSpPr>
          <p:nvPr>
            <p:ph type="body" idx="1"/>
          </p:nvPr>
        </p:nvSpPr>
        <p:spPr>
          <a:xfrm>
            <a:off x="685800" y="4343400"/>
            <a:ext cx="54864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ru-RU" altLang="ru-RU">
              <a:latin typeface="Times New Roman" panose="02020603050405020304" pitchFamily="18" charset="0"/>
            </a:endParaRPr>
          </a:p>
        </p:txBody>
      </p:sp>
    </p:spTree>
    <p:extLst>
      <p:ext uri="{BB962C8B-B14F-4D97-AF65-F5344CB8AC3E}">
        <p14:creationId xmlns:p14="http://schemas.microsoft.com/office/powerpoint/2010/main" val="248728234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314" name="Rectangle 1"/>
          <p:cNvSpPr>
            <a:spLocks noGrp="1" noRot="1" noChangeAspect="1" noChangeArrowheads="1" noTextEdit="1"/>
          </p:cNvSpPr>
          <p:nvPr>
            <p:ph type="sldImg"/>
          </p:nvPr>
        </p:nvSpPr>
        <p:spPr>
          <a:xfrm>
            <a:off x="1143000" y="695325"/>
            <a:ext cx="4572000" cy="3429000"/>
          </a:xfrm>
          <a:solidFill>
            <a:srgbClr val="FFFFFF"/>
          </a:solidFill>
          <a:ln>
            <a:solidFill>
              <a:srgbClr val="000000"/>
            </a:solidFill>
            <a:miter lim="800000"/>
            <a:headEnd/>
            <a:tailEnd/>
          </a:ln>
        </p:spPr>
      </p:sp>
      <p:sp>
        <p:nvSpPr>
          <p:cNvPr id="13315" name="Rectangle 2"/>
          <p:cNvSpPr>
            <a:spLocks noGrp="1" noChangeArrowheads="1"/>
          </p:cNvSpPr>
          <p:nvPr>
            <p:ph type="body" idx="1"/>
          </p:nvPr>
        </p:nvSpPr>
        <p:spPr>
          <a:xfrm>
            <a:off x="685800" y="4343400"/>
            <a:ext cx="54864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ru-RU" altLang="ru-RU">
              <a:latin typeface="Times New Roman" panose="02020603050405020304" pitchFamily="18" charset="0"/>
            </a:endParaRPr>
          </a:p>
        </p:txBody>
      </p:sp>
    </p:spTree>
    <p:extLst>
      <p:ext uri="{BB962C8B-B14F-4D97-AF65-F5344CB8AC3E}">
        <p14:creationId xmlns:p14="http://schemas.microsoft.com/office/powerpoint/2010/main" val="62414966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362" name="Rectangle 1"/>
          <p:cNvSpPr>
            <a:spLocks noGrp="1" noRot="1" noChangeAspect="1" noChangeArrowheads="1" noTextEdit="1"/>
          </p:cNvSpPr>
          <p:nvPr>
            <p:ph type="sldImg"/>
          </p:nvPr>
        </p:nvSpPr>
        <p:spPr>
          <a:xfrm>
            <a:off x="1143000" y="695325"/>
            <a:ext cx="4572000" cy="3429000"/>
          </a:xfrm>
          <a:solidFill>
            <a:srgbClr val="FFFFFF"/>
          </a:solidFill>
          <a:ln>
            <a:solidFill>
              <a:srgbClr val="000000"/>
            </a:solidFill>
            <a:miter lim="800000"/>
            <a:headEnd/>
            <a:tailEnd/>
          </a:ln>
        </p:spPr>
      </p:sp>
      <p:sp>
        <p:nvSpPr>
          <p:cNvPr id="15363" name="Rectangle 2"/>
          <p:cNvSpPr>
            <a:spLocks noGrp="1" noChangeArrowheads="1"/>
          </p:cNvSpPr>
          <p:nvPr>
            <p:ph type="body" idx="1"/>
          </p:nvPr>
        </p:nvSpPr>
        <p:spPr>
          <a:xfrm>
            <a:off x="685800" y="4343400"/>
            <a:ext cx="54864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ru-RU" altLang="ru-RU">
              <a:latin typeface="Times New Roman" panose="02020603050405020304" pitchFamily="18" charset="0"/>
            </a:endParaRPr>
          </a:p>
        </p:txBody>
      </p:sp>
    </p:spTree>
    <p:extLst>
      <p:ext uri="{BB962C8B-B14F-4D97-AF65-F5344CB8AC3E}">
        <p14:creationId xmlns:p14="http://schemas.microsoft.com/office/powerpoint/2010/main" val="229594779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434" name="Rectangle 1"/>
          <p:cNvSpPr>
            <a:spLocks noGrp="1" noRot="1" noChangeAspect="1" noChangeArrowheads="1" noTextEdit="1"/>
          </p:cNvSpPr>
          <p:nvPr>
            <p:ph type="sldImg"/>
          </p:nvPr>
        </p:nvSpPr>
        <p:spPr>
          <a:xfrm>
            <a:off x="1143000" y="695325"/>
            <a:ext cx="4572000" cy="3429000"/>
          </a:xfrm>
          <a:solidFill>
            <a:srgbClr val="FFFFFF"/>
          </a:solidFill>
          <a:ln>
            <a:solidFill>
              <a:srgbClr val="000000"/>
            </a:solidFill>
            <a:miter lim="800000"/>
            <a:headEnd/>
            <a:tailEnd/>
          </a:ln>
        </p:spPr>
      </p:sp>
      <p:sp>
        <p:nvSpPr>
          <p:cNvPr id="18435" name="Rectangle 2"/>
          <p:cNvSpPr>
            <a:spLocks noGrp="1" noChangeArrowheads="1"/>
          </p:cNvSpPr>
          <p:nvPr>
            <p:ph type="body" idx="1"/>
          </p:nvPr>
        </p:nvSpPr>
        <p:spPr>
          <a:xfrm>
            <a:off x="685800" y="4343400"/>
            <a:ext cx="54864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ru-RU" altLang="ru-RU">
              <a:latin typeface="Times New Roman" panose="02020603050405020304" pitchFamily="18" charset="0"/>
            </a:endParaRPr>
          </a:p>
        </p:txBody>
      </p:sp>
    </p:spTree>
    <p:extLst>
      <p:ext uri="{BB962C8B-B14F-4D97-AF65-F5344CB8AC3E}">
        <p14:creationId xmlns:p14="http://schemas.microsoft.com/office/powerpoint/2010/main" val="21376435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505" name="Text Box 1"/>
          <p:cNvSpPr txBox="1">
            <a:spLocks noChangeArrowheads="1"/>
          </p:cNvSpPr>
          <p:nvPr/>
        </p:nvSpPr>
        <p:spPr bwMode="auto">
          <a:xfrm>
            <a:off x="1143000" y="695325"/>
            <a:ext cx="4572000" cy="342900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1506" name="Rectangle 2"/>
          <p:cNvSpPr txBox="1">
            <a:spLocks noGrp="1" noChangeArrowheads="1"/>
          </p:cNvSpPr>
          <p:nvPr>
            <p:ph type="body"/>
          </p:nvPr>
        </p:nvSpPr>
        <p:spPr bwMode="auto">
          <a:xfrm>
            <a:off x="685800" y="4343400"/>
            <a:ext cx="5484813"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ltLang="ru-RU"/>
          </a:p>
        </p:txBody>
      </p:sp>
    </p:spTree>
    <p:extLst>
      <p:ext uri="{BB962C8B-B14F-4D97-AF65-F5344CB8AC3E}">
        <p14:creationId xmlns:p14="http://schemas.microsoft.com/office/powerpoint/2010/main" val="39962350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2529" name="Text Box 1"/>
          <p:cNvSpPr txBox="1">
            <a:spLocks noChangeArrowheads="1"/>
          </p:cNvSpPr>
          <p:nvPr/>
        </p:nvSpPr>
        <p:spPr bwMode="auto">
          <a:xfrm>
            <a:off x="1143000" y="695325"/>
            <a:ext cx="4572000" cy="342900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2530" name="Rectangle 2"/>
          <p:cNvSpPr txBox="1">
            <a:spLocks noGrp="1" noChangeArrowheads="1"/>
          </p:cNvSpPr>
          <p:nvPr>
            <p:ph type="body"/>
          </p:nvPr>
        </p:nvSpPr>
        <p:spPr bwMode="auto">
          <a:xfrm>
            <a:off x="685800" y="4343400"/>
            <a:ext cx="5484813"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ltLang="ru-RU"/>
          </a:p>
        </p:txBody>
      </p:sp>
    </p:spTree>
    <p:extLst>
      <p:ext uri="{BB962C8B-B14F-4D97-AF65-F5344CB8AC3E}">
        <p14:creationId xmlns:p14="http://schemas.microsoft.com/office/powerpoint/2010/main" val="42602418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4577" name="Text Box 1"/>
          <p:cNvSpPr txBox="1">
            <a:spLocks noChangeArrowheads="1"/>
          </p:cNvSpPr>
          <p:nvPr/>
        </p:nvSpPr>
        <p:spPr bwMode="auto">
          <a:xfrm>
            <a:off x="1143000" y="695325"/>
            <a:ext cx="4572000" cy="342900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4578" name="Rectangle 2"/>
          <p:cNvSpPr txBox="1">
            <a:spLocks noGrp="1" noChangeArrowheads="1"/>
          </p:cNvSpPr>
          <p:nvPr>
            <p:ph type="body"/>
          </p:nvPr>
        </p:nvSpPr>
        <p:spPr bwMode="auto">
          <a:xfrm>
            <a:off x="685800" y="4343400"/>
            <a:ext cx="5484813"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ltLang="ru-RU"/>
          </a:p>
        </p:txBody>
      </p:sp>
    </p:spTree>
    <p:extLst>
      <p:ext uri="{BB962C8B-B14F-4D97-AF65-F5344CB8AC3E}">
        <p14:creationId xmlns:p14="http://schemas.microsoft.com/office/powerpoint/2010/main" val="19747441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1" name="Text Box 1"/>
          <p:cNvSpPr txBox="1">
            <a:spLocks noChangeArrowheads="1"/>
          </p:cNvSpPr>
          <p:nvPr/>
        </p:nvSpPr>
        <p:spPr bwMode="auto">
          <a:xfrm>
            <a:off x="1143000" y="695325"/>
            <a:ext cx="4572000" cy="342900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5602" name="Rectangle 2"/>
          <p:cNvSpPr txBox="1">
            <a:spLocks noGrp="1" noChangeArrowheads="1"/>
          </p:cNvSpPr>
          <p:nvPr>
            <p:ph type="body"/>
          </p:nvPr>
        </p:nvSpPr>
        <p:spPr bwMode="auto">
          <a:xfrm>
            <a:off x="685800" y="4343400"/>
            <a:ext cx="5484813"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ltLang="ru-RU"/>
          </a:p>
        </p:txBody>
      </p:sp>
    </p:spTree>
    <p:extLst>
      <p:ext uri="{BB962C8B-B14F-4D97-AF65-F5344CB8AC3E}">
        <p14:creationId xmlns:p14="http://schemas.microsoft.com/office/powerpoint/2010/main" val="3806562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625" name="Text Box 1"/>
          <p:cNvSpPr txBox="1">
            <a:spLocks noChangeArrowheads="1"/>
          </p:cNvSpPr>
          <p:nvPr/>
        </p:nvSpPr>
        <p:spPr bwMode="auto">
          <a:xfrm>
            <a:off x="1143000" y="695325"/>
            <a:ext cx="4572000" cy="342900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6626" name="Rectangle 2"/>
          <p:cNvSpPr txBox="1">
            <a:spLocks noGrp="1" noChangeArrowheads="1"/>
          </p:cNvSpPr>
          <p:nvPr>
            <p:ph type="body"/>
          </p:nvPr>
        </p:nvSpPr>
        <p:spPr bwMode="auto">
          <a:xfrm>
            <a:off x="685800" y="4343400"/>
            <a:ext cx="5484813"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ltLang="ru-RU"/>
          </a:p>
        </p:txBody>
      </p:sp>
    </p:spTree>
    <p:extLst>
      <p:ext uri="{BB962C8B-B14F-4D97-AF65-F5344CB8AC3E}">
        <p14:creationId xmlns:p14="http://schemas.microsoft.com/office/powerpoint/2010/main" val="34881062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7649" name="Text Box 1"/>
          <p:cNvSpPr txBox="1">
            <a:spLocks noChangeArrowheads="1"/>
          </p:cNvSpPr>
          <p:nvPr/>
        </p:nvSpPr>
        <p:spPr bwMode="auto">
          <a:xfrm>
            <a:off x="1143000" y="695325"/>
            <a:ext cx="4572000" cy="342900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7650" name="Rectangle 2"/>
          <p:cNvSpPr txBox="1">
            <a:spLocks noGrp="1" noChangeArrowheads="1"/>
          </p:cNvSpPr>
          <p:nvPr>
            <p:ph type="body"/>
          </p:nvPr>
        </p:nvSpPr>
        <p:spPr bwMode="auto">
          <a:xfrm>
            <a:off x="685800" y="4343400"/>
            <a:ext cx="5484813"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ltLang="ru-RU"/>
          </a:p>
        </p:txBody>
      </p:sp>
    </p:spTree>
    <p:extLst>
      <p:ext uri="{BB962C8B-B14F-4D97-AF65-F5344CB8AC3E}">
        <p14:creationId xmlns:p14="http://schemas.microsoft.com/office/powerpoint/2010/main" val="18595218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673" name="Text Box 1"/>
          <p:cNvSpPr txBox="1">
            <a:spLocks noChangeArrowheads="1"/>
          </p:cNvSpPr>
          <p:nvPr/>
        </p:nvSpPr>
        <p:spPr bwMode="auto">
          <a:xfrm>
            <a:off x="1143000" y="695325"/>
            <a:ext cx="4572000" cy="342900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28674" name="Rectangle 2"/>
          <p:cNvSpPr txBox="1">
            <a:spLocks noGrp="1" noChangeArrowheads="1"/>
          </p:cNvSpPr>
          <p:nvPr>
            <p:ph type="body"/>
          </p:nvPr>
        </p:nvSpPr>
        <p:spPr bwMode="auto">
          <a:xfrm>
            <a:off x="685800" y="4343400"/>
            <a:ext cx="5484813"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ltLang="ru-RU"/>
          </a:p>
        </p:txBody>
      </p:sp>
    </p:spTree>
    <p:extLst>
      <p:ext uri="{BB962C8B-B14F-4D97-AF65-F5344CB8AC3E}">
        <p14:creationId xmlns:p14="http://schemas.microsoft.com/office/powerpoint/2010/main" val="12078259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21" name="Text Box 1"/>
          <p:cNvSpPr txBox="1">
            <a:spLocks noChangeArrowheads="1"/>
          </p:cNvSpPr>
          <p:nvPr/>
        </p:nvSpPr>
        <p:spPr bwMode="auto">
          <a:xfrm>
            <a:off x="1143000" y="695325"/>
            <a:ext cx="4572000" cy="342900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p>
        </p:txBody>
      </p:sp>
      <p:sp>
        <p:nvSpPr>
          <p:cNvPr id="30722" name="Rectangle 2"/>
          <p:cNvSpPr txBox="1">
            <a:spLocks noGrp="1" noChangeArrowheads="1"/>
          </p:cNvSpPr>
          <p:nvPr>
            <p:ph type="body"/>
          </p:nvPr>
        </p:nvSpPr>
        <p:spPr bwMode="auto">
          <a:xfrm>
            <a:off x="685800" y="4343400"/>
            <a:ext cx="5484813"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ru-RU" altLang="ru-RU"/>
          </a:p>
        </p:txBody>
      </p:sp>
    </p:spTree>
    <p:extLst>
      <p:ext uri="{BB962C8B-B14F-4D97-AF65-F5344CB8AC3E}">
        <p14:creationId xmlns:p14="http://schemas.microsoft.com/office/powerpoint/2010/main" val="23240564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143000" y="1122363"/>
            <a:ext cx="6858000" cy="2387600"/>
          </a:xfrm>
        </p:spPr>
        <p:txBody>
          <a:bodyPr anchor="b"/>
          <a:lstStyle>
            <a:lvl1pPr algn="ctr">
              <a:defRPr sz="6000"/>
            </a:lvl1pPr>
          </a:lstStyle>
          <a:p>
            <a:r>
              <a:rPr lang="ru-RU"/>
              <a:t>Образец заголовка</a:t>
            </a:r>
          </a:p>
        </p:txBody>
      </p:sp>
      <p:sp>
        <p:nvSpPr>
          <p:cNvPr id="3" name="Подзаголовок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p:cNvSpPr>
            <a:spLocks noGrp="1"/>
          </p:cNvSpPr>
          <p:nvPr>
            <p:ph type="dt" sz="half" idx="10"/>
          </p:nvPr>
        </p:nvSpPr>
        <p:spPr/>
        <p:txBody>
          <a:bodyPr/>
          <a:lstStyle>
            <a:lvl1pPr>
              <a:defRPr/>
            </a:lvl1pPr>
          </a:lstStyle>
          <a:p>
            <a:fld id="{E9069FE9-AC48-4823-BD88-CE1BE680938F}" type="datetimeFigureOut">
              <a:rPr lang="ru-RU"/>
              <a:pPr/>
              <a:t>24.02.2017</a:t>
            </a:fld>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4BC0B858-93B9-4BEF-8453-277D7D17AB48}" type="slidenum">
              <a:rPr lang="ru-RU"/>
              <a:pPr/>
              <a:t>‹#›</a:t>
            </a:fld>
            <a:endParaRPr lang="ru-RU"/>
          </a:p>
        </p:txBody>
      </p:sp>
    </p:spTree>
    <p:extLst>
      <p:ext uri="{BB962C8B-B14F-4D97-AF65-F5344CB8AC3E}">
        <p14:creationId xmlns:p14="http://schemas.microsoft.com/office/powerpoint/2010/main" val="16063437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lvl1pPr>
              <a:defRPr/>
            </a:lvl1pPr>
          </a:lstStyle>
          <a:p>
            <a:fld id="{E9069FE9-AC48-4823-BD88-CE1BE680938F}" type="datetimeFigureOut">
              <a:rPr lang="ru-RU"/>
              <a:pPr/>
              <a:t>24.02.2017</a:t>
            </a:fld>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89E7F392-EB35-4902-9D78-AB2656F1238C}" type="slidenum">
              <a:rPr lang="ru-RU"/>
              <a:pPr/>
              <a:t>‹#›</a:t>
            </a:fld>
            <a:endParaRPr lang="ru-RU"/>
          </a:p>
        </p:txBody>
      </p:sp>
    </p:spTree>
    <p:extLst>
      <p:ext uri="{BB962C8B-B14F-4D97-AF65-F5344CB8AC3E}">
        <p14:creationId xmlns:p14="http://schemas.microsoft.com/office/powerpoint/2010/main" val="37762476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43675" y="365125"/>
            <a:ext cx="1971675" cy="5811838"/>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628650" y="365125"/>
            <a:ext cx="5762625"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lvl1pPr>
              <a:defRPr/>
            </a:lvl1pPr>
          </a:lstStyle>
          <a:p>
            <a:fld id="{E9069FE9-AC48-4823-BD88-CE1BE680938F}" type="datetimeFigureOut">
              <a:rPr lang="ru-RU"/>
              <a:pPr/>
              <a:t>24.02.2017</a:t>
            </a:fld>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AF2ED2AE-E306-4FAD-9007-D982460BA35E}" type="slidenum">
              <a:rPr lang="ru-RU"/>
              <a:pPr/>
              <a:t>‹#›</a:t>
            </a:fld>
            <a:endParaRPr lang="ru-RU"/>
          </a:p>
        </p:txBody>
      </p:sp>
    </p:spTree>
    <p:extLst>
      <p:ext uri="{BB962C8B-B14F-4D97-AF65-F5344CB8AC3E}">
        <p14:creationId xmlns:p14="http://schemas.microsoft.com/office/powerpoint/2010/main" val="23196681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143000" y="1122363"/>
            <a:ext cx="6858000" cy="2387600"/>
          </a:xfrm>
        </p:spPr>
        <p:txBody>
          <a:bodyPr anchor="b"/>
          <a:lstStyle>
            <a:lvl1pPr algn="ctr">
              <a:defRPr sz="6000"/>
            </a:lvl1pPr>
          </a:lstStyle>
          <a:p>
            <a:r>
              <a:rPr lang="ru-RU"/>
              <a:t>Образец заголовка</a:t>
            </a:r>
          </a:p>
        </p:txBody>
      </p:sp>
      <p:sp>
        <p:nvSpPr>
          <p:cNvPr id="3" name="Подзаголовок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p:cNvSpPr>
            <a:spLocks noGrp="1"/>
          </p:cNvSpPr>
          <p:nvPr>
            <p:ph type="dt" sz="half" idx="10"/>
          </p:nvPr>
        </p:nvSpPr>
        <p:spPr/>
        <p:txBody>
          <a:bodyPr/>
          <a:lstStyle>
            <a:lvl1pPr>
              <a:defRPr/>
            </a:lvl1pPr>
          </a:lstStyle>
          <a:p>
            <a:fld id="{7A66EA3B-4CBE-4465-AE28-621385FA910C}" type="datetimeFigureOut">
              <a:rPr lang="ru-RU"/>
              <a:pPr/>
              <a:t>24.02.2017</a:t>
            </a:fld>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A3F6C047-31F2-4431-87DA-B6695E979E7D}" type="slidenum">
              <a:rPr lang="ru-RU"/>
              <a:pPr/>
              <a:t>‹#›</a:t>
            </a:fld>
            <a:endParaRPr lang="ru-RU"/>
          </a:p>
        </p:txBody>
      </p:sp>
    </p:spTree>
    <p:extLst>
      <p:ext uri="{BB962C8B-B14F-4D97-AF65-F5344CB8AC3E}">
        <p14:creationId xmlns:p14="http://schemas.microsoft.com/office/powerpoint/2010/main" val="183329650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lvl1pPr>
              <a:defRPr/>
            </a:lvl1pPr>
          </a:lstStyle>
          <a:p>
            <a:fld id="{7A66EA3B-4CBE-4465-AE28-621385FA910C}" type="datetimeFigureOut">
              <a:rPr lang="ru-RU"/>
              <a:pPr/>
              <a:t>24.02.2017</a:t>
            </a:fld>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BF708A1A-825B-491B-AFF9-C0D9D3DAD003}" type="slidenum">
              <a:rPr lang="ru-RU"/>
              <a:pPr/>
              <a:t>‹#›</a:t>
            </a:fld>
            <a:endParaRPr lang="ru-RU"/>
          </a:p>
        </p:txBody>
      </p:sp>
    </p:spTree>
    <p:extLst>
      <p:ext uri="{BB962C8B-B14F-4D97-AF65-F5344CB8AC3E}">
        <p14:creationId xmlns:p14="http://schemas.microsoft.com/office/powerpoint/2010/main" val="99906681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3888" y="1709738"/>
            <a:ext cx="7886700" cy="2852737"/>
          </a:xfrm>
        </p:spPr>
        <p:txBody>
          <a:bodyPr anchor="b"/>
          <a:lstStyle>
            <a:lvl1pPr>
              <a:defRPr sz="6000"/>
            </a:lvl1pPr>
          </a:lstStyle>
          <a:p>
            <a:r>
              <a:rPr lang="ru-RU"/>
              <a:t>Образец заголовка</a:t>
            </a:r>
          </a:p>
        </p:txBody>
      </p:sp>
      <p:sp>
        <p:nvSpPr>
          <p:cNvPr id="3" name="Текст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ru-RU"/>
              <a:t>Образец текста</a:t>
            </a:r>
          </a:p>
        </p:txBody>
      </p:sp>
      <p:sp>
        <p:nvSpPr>
          <p:cNvPr id="4" name="Дата 3"/>
          <p:cNvSpPr>
            <a:spLocks noGrp="1"/>
          </p:cNvSpPr>
          <p:nvPr>
            <p:ph type="dt" sz="half" idx="10"/>
          </p:nvPr>
        </p:nvSpPr>
        <p:spPr/>
        <p:txBody>
          <a:bodyPr/>
          <a:lstStyle>
            <a:lvl1pPr>
              <a:defRPr/>
            </a:lvl1pPr>
          </a:lstStyle>
          <a:p>
            <a:fld id="{7A66EA3B-4CBE-4465-AE28-621385FA910C}" type="datetimeFigureOut">
              <a:rPr lang="ru-RU"/>
              <a:pPr/>
              <a:t>24.02.2017</a:t>
            </a:fld>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38887579-C883-47C8-9221-49E537CEE54F}" type="slidenum">
              <a:rPr lang="ru-RU"/>
              <a:pPr/>
              <a:t>‹#›</a:t>
            </a:fld>
            <a:endParaRPr lang="ru-RU"/>
          </a:p>
        </p:txBody>
      </p:sp>
    </p:spTree>
    <p:extLst>
      <p:ext uri="{BB962C8B-B14F-4D97-AF65-F5344CB8AC3E}">
        <p14:creationId xmlns:p14="http://schemas.microsoft.com/office/powerpoint/2010/main" val="17205522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628650" y="1825625"/>
            <a:ext cx="386715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4648200" y="1825625"/>
            <a:ext cx="386715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lvl1pPr>
              <a:defRPr/>
            </a:lvl1pPr>
          </a:lstStyle>
          <a:p>
            <a:fld id="{7A66EA3B-4CBE-4465-AE28-621385FA910C}" type="datetimeFigureOut">
              <a:rPr lang="ru-RU"/>
              <a:pPr/>
              <a:t>24.02.2017</a:t>
            </a:fld>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C14EA1A1-0DF3-4ADD-9A3D-14BD3D388FF6}" type="slidenum">
              <a:rPr lang="ru-RU"/>
              <a:pPr/>
              <a:t>‹#›</a:t>
            </a:fld>
            <a:endParaRPr lang="ru-RU"/>
          </a:p>
        </p:txBody>
      </p:sp>
    </p:spTree>
    <p:extLst>
      <p:ext uri="{BB962C8B-B14F-4D97-AF65-F5344CB8AC3E}">
        <p14:creationId xmlns:p14="http://schemas.microsoft.com/office/powerpoint/2010/main" val="39644853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0238" y="365125"/>
            <a:ext cx="7886700" cy="1325563"/>
          </a:xfrm>
        </p:spPr>
        <p:txBody>
          <a:bodyPr/>
          <a:lstStyle/>
          <a:p>
            <a:r>
              <a:rPr lang="ru-RU"/>
              <a:t>Образец заголовка</a:t>
            </a:r>
          </a:p>
        </p:txBody>
      </p:sp>
      <p:sp>
        <p:nvSpPr>
          <p:cNvPr id="3" name="Текст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630238" y="2505075"/>
            <a:ext cx="386873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4629150" y="2505075"/>
            <a:ext cx="38877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lvl1pPr>
              <a:defRPr/>
            </a:lvl1pPr>
          </a:lstStyle>
          <a:p>
            <a:fld id="{7A66EA3B-4CBE-4465-AE28-621385FA910C}" type="datetimeFigureOut">
              <a:rPr lang="ru-RU"/>
              <a:pPr/>
              <a:t>24.02.2017</a:t>
            </a:fld>
            <a:endParaRPr lang="ru-RU"/>
          </a:p>
        </p:txBody>
      </p:sp>
      <p:sp>
        <p:nvSpPr>
          <p:cNvPr id="8" name="Нижний колонтитул 7"/>
          <p:cNvSpPr>
            <a:spLocks noGrp="1"/>
          </p:cNvSpPr>
          <p:nvPr>
            <p:ph type="ftr" sz="quarter" idx="11"/>
          </p:nvPr>
        </p:nvSpPr>
        <p:spPr/>
        <p:txBody>
          <a:bodyPr/>
          <a:lstStyle>
            <a:lvl1pPr>
              <a:defRPr/>
            </a:lvl1pPr>
          </a:lstStyle>
          <a:p>
            <a:endParaRPr lang="ru-RU"/>
          </a:p>
        </p:txBody>
      </p:sp>
      <p:sp>
        <p:nvSpPr>
          <p:cNvPr id="9" name="Номер слайда 8"/>
          <p:cNvSpPr>
            <a:spLocks noGrp="1"/>
          </p:cNvSpPr>
          <p:nvPr>
            <p:ph type="sldNum" sz="quarter" idx="12"/>
          </p:nvPr>
        </p:nvSpPr>
        <p:spPr/>
        <p:txBody>
          <a:bodyPr/>
          <a:lstStyle>
            <a:lvl1pPr>
              <a:defRPr/>
            </a:lvl1pPr>
          </a:lstStyle>
          <a:p>
            <a:fld id="{A6D47EBD-A422-43AD-919B-3056EA44721B}" type="slidenum">
              <a:rPr lang="ru-RU"/>
              <a:pPr/>
              <a:t>‹#›</a:t>
            </a:fld>
            <a:endParaRPr lang="ru-RU"/>
          </a:p>
        </p:txBody>
      </p:sp>
    </p:spTree>
    <p:extLst>
      <p:ext uri="{BB962C8B-B14F-4D97-AF65-F5344CB8AC3E}">
        <p14:creationId xmlns:p14="http://schemas.microsoft.com/office/powerpoint/2010/main" val="21775122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lvl1pPr>
              <a:defRPr/>
            </a:lvl1pPr>
          </a:lstStyle>
          <a:p>
            <a:fld id="{7A66EA3B-4CBE-4465-AE28-621385FA910C}" type="datetimeFigureOut">
              <a:rPr lang="ru-RU"/>
              <a:pPr/>
              <a:t>24.02.2017</a:t>
            </a:fld>
            <a:endParaRPr lang="ru-RU"/>
          </a:p>
        </p:txBody>
      </p:sp>
      <p:sp>
        <p:nvSpPr>
          <p:cNvPr id="4" name="Нижний колонтитул 3"/>
          <p:cNvSpPr>
            <a:spLocks noGrp="1"/>
          </p:cNvSpPr>
          <p:nvPr>
            <p:ph type="ftr" sz="quarter" idx="11"/>
          </p:nvPr>
        </p:nvSpPr>
        <p:spPr/>
        <p:txBody>
          <a:bodyPr/>
          <a:lstStyle>
            <a:lvl1pPr>
              <a:defRPr/>
            </a:lvl1pPr>
          </a:lstStyle>
          <a:p>
            <a:endParaRPr lang="ru-RU"/>
          </a:p>
        </p:txBody>
      </p:sp>
      <p:sp>
        <p:nvSpPr>
          <p:cNvPr id="5" name="Номер слайда 4"/>
          <p:cNvSpPr>
            <a:spLocks noGrp="1"/>
          </p:cNvSpPr>
          <p:nvPr>
            <p:ph type="sldNum" sz="quarter" idx="12"/>
          </p:nvPr>
        </p:nvSpPr>
        <p:spPr/>
        <p:txBody>
          <a:bodyPr/>
          <a:lstStyle>
            <a:lvl1pPr>
              <a:defRPr/>
            </a:lvl1pPr>
          </a:lstStyle>
          <a:p>
            <a:fld id="{16F8594D-234A-48B9-9506-1466A6F918D4}" type="slidenum">
              <a:rPr lang="ru-RU"/>
              <a:pPr/>
              <a:t>‹#›</a:t>
            </a:fld>
            <a:endParaRPr lang="ru-RU"/>
          </a:p>
        </p:txBody>
      </p:sp>
    </p:spTree>
    <p:extLst>
      <p:ext uri="{BB962C8B-B14F-4D97-AF65-F5344CB8AC3E}">
        <p14:creationId xmlns:p14="http://schemas.microsoft.com/office/powerpoint/2010/main" val="80443687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fld id="{7A66EA3B-4CBE-4465-AE28-621385FA910C}" type="datetimeFigureOut">
              <a:rPr lang="ru-RU"/>
              <a:pPr/>
              <a:t>24.02.2017</a:t>
            </a:fld>
            <a:endParaRPr lang="ru-RU"/>
          </a:p>
        </p:txBody>
      </p:sp>
      <p:sp>
        <p:nvSpPr>
          <p:cNvPr id="3" name="Нижний колонтитул 2"/>
          <p:cNvSpPr>
            <a:spLocks noGrp="1"/>
          </p:cNvSpPr>
          <p:nvPr>
            <p:ph type="ftr" sz="quarter" idx="11"/>
          </p:nvPr>
        </p:nvSpPr>
        <p:spPr/>
        <p:txBody>
          <a:bodyPr/>
          <a:lstStyle>
            <a:lvl1pPr>
              <a:defRPr/>
            </a:lvl1pPr>
          </a:lstStyle>
          <a:p>
            <a:endParaRPr lang="ru-RU"/>
          </a:p>
        </p:txBody>
      </p:sp>
      <p:sp>
        <p:nvSpPr>
          <p:cNvPr id="4" name="Номер слайда 3"/>
          <p:cNvSpPr>
            <a:spLocks noGrp="1"/>
          </p:cNvSpPr>
          <p:nvPr>
            <p:ph type="sldNum" sz="quarter" idx="12"/>
          </p:nvPr>
        </p:nvSpPr>
        <p:spPr/>
        <p:txBody>
          <a:bodyPr/>
          <a:lstStyle>
            <a:lvl1pPr>
              <a:defRPr/>
            </a:lvl1pPr>
          </a:lstStyle>
          <a:p>
            <a:fld id="{BF021F1F-E388-4F31-BDAD-FD2B71555B8A}" type="slidenum">
              <a:rPr lang="ru-RU"/>
              <a:pPr/>
              <a:t>‹#›</a:t>
            </a:fld>
            <a:endParaRPr lang="ru-RU"/>
          </a:p>
        </p:txBody>
      </p:sp>
    </p:spTree>
    <p:extLst>
      <p:ext uri="{BB962C8B-B14F-4D97-AF65-F5344CB8AC3E}">
        <p14:creationId xmlns:p14="http://schemas.microsoft.com/office/powerpoint/2010/main" val="121569591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0238" y="457200"/>
            <a:ext cx="2949575" cy="1600200"/>
          </a:xfrm>
        </p:spPr>
        <p:txBody>
          <a:bodyPr anchor="b"/>
          <a:lstStyle>
            <a:lvl1pPr>
              <a:defRPr sz="3200"/>
            </a:lvl1pPr>
          </a:lstStyle>
          <a:p>
            <a:r>
              <a:rPr lang="ru-RU"/>
              <a:t>Образец заголовка</a:t>
            </a:r>
          </a:p>
        </p:txBody>
      </p:sp>
      <p:sp>
        <p:nvSpPr>
          <p:cNvPr id="3" name="Объект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lvl1pPr>
              <a:defRPr/>
            </a:lvl1pPr>
          </a:lstStyle>
          <a:p>
            <a:fld id="{7A66EA3B-4CBE-4465-AE28-621385FA910C}" type="datetimeFigureOut">
              <a:rPr lang="ru-RU"/>
              <a:pPr/>
              <a:t>24.02.2017</a:t>
            </a:fld>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1E6324A6-52DB-4843-A332-ECA7AEED5628}" type="slidenum">
              <a:rPr lang="ru-RU"/>
              <a:pPr/>
              <a:t>‹#›</a:t>
            </a:fld>
            <a:endParaRPr lang="ru-RU"/>
          </a:p>
        </p:txBody>
      </p:sp>
    </p:spTree>
    <p:extLst>
      <p:ext uri="{BB962C8B-B14F-4D97-AF65-F5344CB8AC3E}">
        <p14:creationId xmlns:p14="http://schemas.microsoft.com/office/powerpoint/2010/main" val="30526675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lvl1pPr>
              <a:defRPr/>
            </a:lvl1pPr>
          </a:lstStyle>
          <a:p>
            <a:fld id="{E9069FE9-AC48-4823-BD88-CE1BE680938F}" type="datetimeFigureOut">
              <a:rPr lang="ru-RU"/>
              <a:pPr/>
              <a:t>24.02.2017</a:t>
            </a:fld>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E8D54A59-EE0A-4913-B029-F9173E7F9F76}" type="slidenum">
              <a:rPr lang="ru-RU"/>
              <a:pPr/>
              <a:t>‹#›</a:t>
            </a:fld>
            <a:endParaRPr lang="ru-RU"/>
          </a:p>
        </p:txBody>
      </p:sp>
    </p:spTree>
    <p:extLst>
      <p:ext uri="{BB962C8B-B14F-4D97-AF65-F5344CB8AC3E}">
        <p14:creationId xmlns:p14="http://schemas.microsoft.com/office/powerpoint/2010/main" val="364647109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0238" y="457200"/>
            <a:ext cx="2949575" cy="1600200"/>
          </a:xfrm>
        </p:spPr>
        <p:txBody>
          <a:bodyPr anchor="b"/>
          <a:lstStyle>
            <a:lvl1pPr>
              <a:defRPr sz="3200"/>
            </a:lvl1pPr>
          </a:lstStyle>
          <a:p>
            <a:r>
              <a:rPr lang="ru-RU"/>
              <a:t>Образец заголовка</a:t>
            </a:r>
          </a:p>
        </p:txBody>
      </p:sp>
      <p:sp>
        <p:nvSpPr>
          <p:cNvPr id="3" name="Рисунок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lvl1pPr>
              <a:defRPr/>
            </a:lvl1pPr>
          </a:lstStyle>
          <a:p>
            <a:fld id="{7A66EA3B-4CBE-4465-AE28-621385FA910C}" type="datetimeFigureOut">
              <a:rPr lang="ru-RU"/>
              <a:pPr/>
              <a:t>24.02.2017</a:t>
            </a:fld>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D040BA19-3553-4294-83FA-497A5CFE7614}" type="slidenum">
              <a:rPr lang="ru-RU"/>
              <a:pPr/>
              <a:t>‹#›</a:t>
            </a:fld>
            <a:endParaRPr lang="ru-RU"/>
          </a:p>
        </p:txBody>
      </p:sp>
    </p:spTree>
    <p:extLst>
      <p:ext uri="{BB962C8B-B14F-4D97-AF65-F5344CB8AC3E}">
        <p14:creationId xmlns:p14="http://schemas.microsoft.com/office/powerpoint/2010/main" val="206881814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lvl1pPr>
              <a:defRPr/>
            </a:lvl1pPr>
          </a:lstStyle>
          <a:p>
            <a:fld id="{7A66EA3B-4CBE-4465-AE28-621385FA910C}" type="datetimeFigureOut">
              <a:rPr lang="ru-RU"/>
              <a:pPr/>
              <a:t>24.02.2017</a:t>
            </a:fld>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6A339C81-00DE-47C5-A801-05EBBD3B8E0A}" type="slidenum">
              <a:rPr lang="ru-RU"/>
              <a:pPr/>
              <a:t>‹#›</a:t>
            </a:fld>
            <a:endParaRPr lang="ru-RU"/>
          </a:p>
        </p:txBody>
      </p:sp>
    </p:spTree>
    <p:extLst>
      <p:ext uri="{BB962C8B-B14F-4D97-AF65-F5344CB8AC3E}">
        <p14:creationId xmlns:p14="http://schemas.microsoft.com/office/powerpoint/2010/main" val="302135492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43675" y="365125"/>
            <a:ext cx="1971675" cy="5811838"/>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628650" y="365125"/>
            <a:ext cx="5762625"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lvl1pPr>
              <a:defRPr/>
            </a:lvl1pPr>
          </a:lstStyle>
          <a:p>
            <a:fld id="{7A66EA3B-4CBE-4465-AE28-621385FA910C}" type="datetimeFigureOut">
              <a:rPr lang="ru-RU"/>
              <a:pPr/>
              <a:t>24.02.2017</a:t>
            </a:fld>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1B1348B6-5819-4EB3-9A19-D95F0A4EE326}" type="slidenum">
              <a:rPr lang="ru-RU"/>
              <a:pPr/>
              <a:t>‹#›</a:t>
            </a:fld>
            <a:endParaRPr lang="ru-RU"/>
          </a:p>
        </p:txBody>
      </p:sp>
    </p:spTree>
    <p:extLst>
      <p:ext uri="{BB962C8B-B14F-4D97-AF65-F5344CB8AC3E}">
        <p14:creationId xmlns:p14="http://schemas.microsoft.com/office/powerpoint/2010/main" val="254270744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a:t>Образец заголовка</a:t>
            </a:r>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a:t>Образец подзаголовка</a:t>
            </a:r>
          </a:p>
        </p:txBody>
      </p:sp>
      <p:sp>
        <p:nvSpPr>
          <p:cNvPr id="4" name="Rectangle 153"/>
          <p:cNvSpPr>
            <a:spLocks noGrp="1" noChangeArrowheads="1"/>
          </p:cNvSpPr>
          <p:nvPr>
            <p:ph type="dt" idx="10"/>
          </p:nvPr>
        </p:nvSpPr>
        <p:spPr>
          <a:ln/>
        </p:spPr>
        <p:txBody>
          <a:bodyPr/>
          <a:lstStyle>
            <a:lvl1pPr>
              <a:defRPr/>
            </a:lvl1pPr>
          </a:lstStyle>
          <a:p>
            <a:pPr>
              <a:defRPr/>
            </a:pPr>
            <a:endParaRPr lang="en-GB"/>
          </a:p>
        </p:txBody>
      </p:sp>
      <p:sp>
        <p:nvSpPr>
          <p:cNvPr id="5" name="Rectangle 154"/>
          <p:cNvSpPr>
            <a:spLocks noGrp="1" noChangeArrowheads="1"/>
          </p:cNvSpPr>
          <p:nvPr>
            <p:ph type="ftr" idx="11"/>
          </p:nvPr>
        </p:nvSpPr>
        <p:spPr>
          <a:ln/>
        </p:spPr>
        <p:txBody>
          <a:bodyPr/>
          <a:lstStyle>
            <a:lvl1pPr>
              <a:defRPr/>
            </a:lvl1pPr>
          </a:lstStyle>
          <a:p>
            <a:pPr>
              <a:defRPr/>
            </a:pPr>
            <a:endParaRPr lang="en-GB"/>
          </a:p>
        </p:txBody>
      </p:sp>
      <p:sp>
        <p:nvSpPr>
          <p:cNvPr id="6" name="Rectangle 155"/>
          <p:cNvSpPr>
            <a:spLocks noGrp="1" noChangeArrowheads="1"/>
          </p:cNvSpPr>
          <p:nvPr>
            <p:ph type="sldNum" idx="12"/>
          </p:nvPr>
        </p:nvSpPr>
        <p:spPr>
          <a:ln/>
        </p:spPr>
        <p:txBody>
          <a:bodyPr/>
          <a:lstStyle>
            <a:lvl1pPr>
              <a:defRPr/>
            </a:lvl1pPr>
          </a:lstStyle>
          <a:p>
            <a:pPr>
              <a:defRPr/>
            </a:pPr>
            <a:fld id="{DD5F3034-C541-4695-95CF-F0D997EE4B4F}" type="slidenum">
              <a:rPr lang="en-GB" altLang="ru-RU"/>
              <a:pPr>
                <a:defRPr/>
              </a:pPr>
              <a:t>‹#›</a:t>
            </a:fld>
            <a:endParaRPr lang="en-GB" altLang="ru-RU"/>
          </a:p>
        </p:txBody>
      </p:sp>
    </p:spTree>
    <p:extLst>
      <p:ext uri="{BB962C8B-B14F-4D97-AF65-F5344CB8AC3E}">
        <p14:creationId xmlns:p14="http://schemas.microsoft.com/office/powerpoint/2010/main" val="253895310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153"/>
          <p:cNvSpPr>
            <a:spLocks noGrp="1" noChangeArrowheads="1"/>
          </p:cNvSpPr>
          <p:nvPr>
            <p:ph type="dt" idx="10"/>
          </p:nvPr>
        </p:nvSpPr>
        <p:spPr>
          <a:ln/>
        </p:spPr>
        <p:txBody>
          <a:bodyPr/>
          <a:lstStyle>
            <a:lvl1pPr>
              <a:defRPr/>
            </a:lvl1pPr>
          </a:lstStyle>
          <a:p>
            <a:pPr>
              <a:defRPr/>
            </a:pPr>
            <a:endParaRPr lang="en-GB"/>
          </a:p>
        </p:txBody>
      </p:sp>
      <p:sp>
        <p:nvSpPr>
          <p:cNvPr id="5" name="Rectangle 154"/>
          <p:cNvSpPr>
            <a:spLocks noGrp="1" noChangeArrowheads="1"/>
          </p:cNvSpPr>
          <p:nvPr>
            <p:ph type="ftr" idx="11"/>
          </p:nvPr>
        </p:nvSpPr>
        <p:spPr>
          <a:ln/>
        </p:spPr>
        <p:txBody>
          <a:bodyPr/>
          <a:lstStyle>
            <a:lvl1pPr>
              <a:defRPr/>
            </a:lvl1pPr>
          </a:lstStyle>
          <a:p>
            <a:pPr>
              <a:defRPr/>
            </a:pPr>
            <a:endParaRPr lang="en-GB"/>
          </a:p>
        </p:txBody>
      </p:sp>
      <p:sp>
        <p:nvSpPr>
          <p:cNvPr id="6" name="Rectangle 155"/>
          <p:cNvSpPr>
            <a:spLocks noGrp="1" noChangeArrowheads="1"/>
          </p:cNvSpPr>
          <p:nvPr>
            <p:ph type="sldNum" idx="12"/>
          </p:nvPr>
        </p:nvSpPr>
        <p:spPr>
          <a:ln/>
        </p:spPr>
        <p:txBody>
          <a:bodyPr/>
          <a:lstStyle>
            <a:lvl1pPr>
              <a:defRPr/>
            </a:lvl1pPr>
          </a:lstStyle>
          <a:p>
            <a:pPr>
              <a:defRPr/>
            </a:pPr>
            <a:fld id="{2B0878F2-6AE2-425D-BF4D-D62B25A298B1}" type="slidenum">
              <a:rPr lang="en-GB" altLang="ru-RU"/>
              <a:pPr>
                <a:defRPr/>
              </a:pPr>
              <a:t>‹#›</a:t>
            </a:fld>
            <a:endParaRPr lang="en-GB" altLang="ru-RU"/>
          </a:p>
        </p:txBody>
      </p:sp>
    </p:spTree>
    <p:extLst>
      <p:ext uri="{BB962C8B-B14F-4D97-AF65-F5344CB8AC3E}">
        <p14:creationId xmlns:p14="http://schemas.microsoft.com/office/powerpoint/2010/main" val="54834121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a:t>Образец текста</a:t>
            </a:r>
          </a:p>
        </p:txBody>
      </p:sp>
      <p:sp>
        <p:nvSpPr>
          <p:cNvPr id="4" name="Rectangle 153"/>
          <p:cNvSpPr>
            <a:spLocks noGrp="1" noChangeArrowheads="1"/>
          </p:cNvSpPr>
          <p:nvPr>
            <p:ph type="dt" idx="10"/>
          </p:nvPr>
        </p:nvSpPr>
        <p:spPr>
          <a:ln/>
        </p:spPr>
        <p:txBody>
          <a:bodyPr/>
          <a:lstStyle>
            <a:lvl1pPr>
              <a:defRPr/>
            </a:lvl1pPr>
          </a:lstStyle>
          <a:p>
            <a:pPr>
              <a:defRPr/>
            </a:pPr>
            <a:endParaRPr lang="en-GB"/>
          </a:p>
        </p:txBody>
      </p:sp>
      <p:sp>
        <p:nvSpPr>
          <p:cNvPr id="5" name="Rectangle 154"/>
          <p:cNvSpPr>
            <a:spLocks noGrp="1" noChangeArrowheads="1"/>
          </p:cNvSpPr>
          <p:nvPr>
            <p:ph type="ftr" idx="11"/>
          </p:nvPr>
        </p:nvSpPr>
        <p:spPr>
          <a:ln/>
        </p:spPr>
        <p:txBody>
          <a:bodyPr/>
          <a:lstStyle>
            <a:lvl1pPr>
              <a:defRPr/>
            </a:lvl1pPr>
          </a:lstStyle>
          <a:p>
            <a:pPr>
              <a:defRPr/>
            </a:pPr>
            <a:endParaRPr lang="en-GB"/>
          </a:p>
        </p:txBody>
      </p:sp>
      <p:sp>
        <p:nvSpPr>
          <p:cNvPr id="6" name="Rectangle 155"/>
          <p:cNvSpPr>
            <a:spLocks noGrp="1" noChangeArrowheads="1"/>
          </p:cNvSpPr>
          <p:nvPr>
            <p:ph type="sldNum" idx="12"/>
          </p:nvPr>
        </p:nvSpPr>
        <p:spPr>
          <a:ln/>
        </p:spPr>
        <p:txBody>
          <a:bodyPr/>
          <a:lstStyle>
            <a:lvl1pPr>
              <a:defRPr/>
            </a:lvl1pPr>
          </a:lstStyle>
          <a:p>
            <a:pPr>
              <a:defRPr/>
            </a:pPr>
            <a:fld id="{D80669D0-E8D3-4833-B886-3CE567EF39E7}" type="slidenum">
              <a:rPr lang="en-GB" altLang="ru-RU"/>
              <a:pPr>
                <a:defRPr/>
              </a:pPr>
              <a:t>‹#›</a:t>
            </a:fld>
            <a:endParaRPr lang="en-GB" altLang="ru-RU"/>
          </a:p>
        </p:txBody>
      </p:sp>
    </p:spTree>
    <p:extLst>
      <p:ext uri="{BB962C8B-B14F-4D97-AF65-F5344CB8AC3E}">
        <p14:creationId xmlns:p14="http://schemas.microsoft.com/office/powerpoint/2010/main" val="424532658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301625" y="1600200"/>
            <a:ext cx="4192588" cy="44973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4646613" y="1600200"/>
            <a:ext cx="4194175" cy="44973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Rectangle 153"/>
          <p:cNvSpPr>
            <a:spLocks noGrp="1" noChangeArrowheads="1"/>
          </p:cNvSpPr>
          <p:nvPr>
            <p:ph type="dt" idx="10"/>
          </p:nvPr>
        </p:nvSpPr>
        <p:spPr>
          <a:ln/>
        </p:spPr>
        <p:txBody>
          <a:bodyPr/>
          <a:lstStyle>
            <a:lvl1pPr>
              <a:defRPr/>
            </a:lvl1pPr>
          </a:lstStyle>
          <a:p>
            <a:pPr>
              <a:defRPr/>
            </a:pPr>
            <a:endParaRPr lang="en-GB"/>
          </a:p>
        </p:txBody>
      </p:sp>
      <p:sp>
        <p:nvSpPr>
          <p:cNvPr id="6" name="Rectangle 154"/>
          <p:cNvSpPr>
            <a:spLocks noGrp="1" noChangeArrowheads="1"/>
          </p:cNvSpPr>
          <p:nvPr>
            <p:ph type="ftr" idx="11"/>
          </p:nvPr>
        </p:nvSpPr>
        <p:spPr>
          <a:ln/>
        </p:spPr>
        <p:txBody>
          <a:bodyPr/>
          <a:lstStyle>
            <a:lvl1pPr>
              <a:defRPr/>
            </a:lvl1pPr>
          </a:lstStyle>
          <a:p>
            <a:pPr>
              <a:defRPr/>
            </a:pPr>
            <a:endParaRPr lang="en-GB"/>
          </a:p>
        </p:txBody>
      </p:sp>
      <p:sp>
        <p:nvSpPr>
          <p:cNvPr id="7" name="Rectangle 155"/>
          <p:cNvSpPr>
            <a:spLocks noGrp="1" noChangeArrowheads="1"/>
          </p:cNvSpPr>
          <p:nvPr>
            <p:ph type="sldNum" idx="12"/>
          </p:nvPr>
        </p:nvSpPr>
        <p:spPr>
          <a:ln/>
        </p:spPr>
        <p:txBody>
          <a:bodyPr/>
          <a:lstStyle>
            <a:lvl1pPr>
              <a:defRPr/>
            </a:lvl1pPr>
          </a:lstStyle>
          <a:p>
            <a:pPr>
              <a:defRPr/>
            </a:pPr>
            <a:fld id="{8BDA151C-F742-4219-82FD-A9739ABDCE2F}" type="slidenum">
              <a:rPr lang="en-GB" altLang="ru-RU"/>
              <a:pPr>
                <a:defRPr/>
              </a:pPr>
              <a:t>‹#›</a:t>
            </a:fld>
            <a:endParaRPr lang="en-GB" altLang="ru-RU"/>
          </a:p>
        </p:txBody>
      </p:sp>
    </p:spTree>
    <p:extLst>
      <p:ext uri="{BB962C8B-B14F-4D97-AF65-F5344CB8AC3E}">
        <p14:creationId xmlns:p14="http://schemas.microsoft.com/office/powerpoint/2010/main" val="144147430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Rectangle 153"/>
          <p:cNvSpPr>
            <a:spLocks noGrp="1" noChangeArrowheads="1"/>
          </p:cNvSpPr>
          <p:nvPr>
            <p:ph type="dt" idx="10"/>
          </p:nvPr>
        </p:nvSpPr>
        <p:spPr>
          <a:ln/>
        </p:spPr>
        <p:txBody>
          <a:bodyPr/>
          <a:lstStyle>
            <a:lvl1pPr>
              <a:defRPr/>
            </a:lvl1pPr>
          </a:lstStyle>
          <a:p>
            <a:pPr>
              <a:defRPr/>
            </a:pPr>
            <a:endParaRPr lang="en-GB"/>
          </a:p>
        </p:txBody>
      </p:sp>
      <p:sp>
        <p:nvSpPr>
          <p:cNvPr id="8" name="Rectangle 154"/>
          <p:cNvSpPr>
            <a:spLocks noGrp="1" noChangeArrowheads="1"/>
          </p:cNvSpPr>
          <p:nvPr>
            <p:ph type="ftr" idx="11"/>
          </p:nvPr>
        </p:nvSpPr>
        <p:spPr>
          <a:ln/>
        </p:spPr>
        <p:txBody>
          <a:bodyPr/>
          <a:lstStyle>
            <a:lvl1pPr>
              <a:defRPr/>
            </a:lvl1pPr>
          </a:lstStyle>
          <a:p>
            <a:pPr>
              <a:defRPr/>
            </a:pPr>
            <a:endParaRPr lang="en-GB"/>
          </a:p>
        </p:txBody>
      </p:sp>
      <p:sp>
        <p:nvSpPr>
          <p:cNvPr id="9" name="Rectangle 155"/>
          <p:cNvSpPr>
            <a:spLocks noGrp="1" noChangeArrowheads="1"/>
          </p:cNvSpPr>
          <p:nvPr>
            <p:ph type="sldNum" idx="12"/>
          </p:nvPr>
        </p:nvSpPr>
        <p:spPr>
          <a:ln/>
        </p:spPr>
        <p:txBody>
          <a:bodyPr/>
          <a:lstStyle>
            <a:lvl1pPr>
              <a:defRPr/>
            </a:lvl1pPr>
          </a:lstStyle>
          <a:p>
            <a:pPr>
              <a:defRPr/>
            </a:pPr>
            <a:fld id="{E716BD8D-3320-480F-93A9-C2A859B2EA03}" type="slidenum">
              <a:rPr lang="en-GB" altLang="ru-RU"/>
              <a:pPr>
                <a:defRPr/>
              </a:pPr>
              <a:t>‹#›</a:t>
            </a:fld>
            <a:endParaRPr lang="en-GB" altLang="ru-RU"/>
          </a:p>
        </p:txBody>
      </p:sp>
    </p:spTree>
    <p:extLst>
      <p:ext uri="{BB962C8B-B14F-4D97-AF65-F5344CB8AC3E}">
        <p14:creationId xmlns:p14="http://schemas.microsoft.com/office/powerpoint/2010/main" val="78075690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Rectangle 153"/>
          <p:cNvSpPr>
            <a:spLocks noGrp="1" noChangeArrowheads="1"/>
          </p:cNvSpPr>
          <p:nvPr>
            <p:ph type="dt" idx="10"/>
          </p:nvPr>
        </p:nvSpPr>
        <p:spPr>
          <a:ln/>
        </p:spPr>
        <p:txBody>
          <a:bodyPr/>
          <a:lstStyle>
            <a:lvl1pPr>
              <a:defRPr/>
            </a:lvl1pPr>
          </a:lstStyle>
          <a:p>
            <a:pPr>
              <a:defRPr/>
            </a:pPr>
            <a:endParaRPr lang="en-GB"/>
          </a:p>
        </p:txBody>
      </p:sp>
      <p:sp>
        <p:nvSpPr>
          <p:cNvPr id="4" name="Rectangle 154"/>
          <p:cNvSpPr>
            <a:spLocks noGrp="1" noChangeArrowheads="1"/>
          </p:cNvSpPr>
          <p:nvPr>
            <p:ph type="ftr" idx="11"/>
          </p:nvPr>
        </p:nvSpPr>
        <p:spPr>
          <a:ln/>
        </p:spPr>
        <p:txBody>
          <a:bodyPr/>
          <a:lstStyle>
            <a:lvl1pPr>
              <a:defRPr/>
            </a:lvl1pPr>
          </a:lstStyle>
          <a:p>
            <a:pPr>
              <a:defRPr/>
            </a:pPr>
            <a:endParaRPr lang="en-GB"/>
          </a:p>
        </p:txBody>
      </p:sp>
      <p:sp>
        <p:nvSpPr>
          <p:cNvPr id="5" name="Rectangle 155"/>
          <p:cNvSpPr>
            <a:spLocks noGrp="1" noChangeArrowheads="1"/>
          </p:cNvSpPr>
          <p:nvPr>
            <p:ph type="sldNum" idx="12"/>
          </p:nvPr>
        </p:nvSpPr>
        <p:spPr>
          <a:ln/>
        </p:spPr>
        <p:txBody>
          <a:bodyPr/>
          <a:lstStyle>
            <a:lvl1pPr>
              <a:defRPr/>
            </a:lvl1pPr>
          </a:lstStyle>
          <a:p>
            <a:pPr>
              <a:defRPr/>
            </a:pPr>
            <a:fld id="{19663E72-A7A4-4FFB-8580-45C575012E14}" type="slidenum">
              <a:rPr lang="en-GB" altLang="ru-RU"/>
              <a:pPr>
                <a:defRPr/>
              </a:pPr>
              <a:t>‹#›</a:t>
            </a:fld>
            <a:endParaRPr lang="en-GB" altLang="ru-RU"/>
          </a:p>
        </p:txBody>
      </p:sp>
    </p:spTree>
    <p:extLst>
      <p:ext uri="{BB962C8B-B14F-4D97-AF65-F5344CB8AC3E}">
        <p14:creationId xmlns:p14="http://schemas.microsoft.com/office/powerpoint/2010/main" val="342646597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153"/>
          <p:cNvSpPr>
            <a:spLocks noGrp="1" noChangeArrowheads="1"/>
          </p:cNvSpPr>
          <p:nvPr>
            <p:ph type="dt" idx="10"/>
          </p:nvPr>
        </p:nvSpPr>
        <p:spPr>
          <a:ln/>
        </p:spPr>
        <p:txBody>
          <a:bodyPr/>
          <a:lstStyle>
            <a:lvl1pPr>
              <a:defRPr/>
            </a:lvl1pPr>
          </a:lstStyle>
          <a:p>
            <a:pPr>
              <a:defRPr/>
            </a:pPr>
            <a:endParaRPr lang="en-GB"/>
          </a:p>
        </p:txBody>
      </p:sp>
      <p:sp>
        <p:nvSpPr>
          <p:cNvPr id="3" name="Rectangle 154"/>
          <p:cNvSpPr>
            <a:spLocks noGrp="1" noChangeArrowheads="1"/>
          </p:cNvSpPr>
          <p:nvPr>
            <p:ph type="ftr" idx="11"/>
          </p:nvPr>
        </p:nvSpPr>
        <p:spPr>
          <a:ln/>
        </p:spPr>
        <p:txBody>
          <a:bodyPr/>
          <a:lstStyle>
            <a:lvl1pPr>
              <a:defRPr/>
            </a:lvl1pPr>
          </a:lstStyle>
          <a:p>
            <a:pPr>
              <a:defRPr/>
            </a:pPr>
            <a:endParaRPr lang="en-GB"/>
          </a:p>
        </p:txBody>
      </p:sp>
      <p:sp>
        <p:nvSpPr>
          <p:cNvPr id="4" name="Rectangle 155"/>
          <p:cNvSpPr>
            <a:spLocks noGrp="1" noChangeArrowheads="1"/>
          </p:cNvSpPr>
          <p:nvPr>
            <p:ph type="sldNum" idx="12"/>
          </p:nvPr>
        </p:nvSpPr>
        <p:spPr>
          <a:ln/>
        </p:spPr>
        <p:txBody>
          <a:bodyPr/>
          <a:lstStyle>
            <a:lvl1pPr>
              <a:defRPr/>
            </a:lvl1pPr>
          </a:lstStyle>
          <a:p>
            <a:pPr>
              <a:defRPr/>
            </a:pPr>
            <a:fld id="{8A2F8360-9193-485B-B535-737A53C454BF}" type="slidenum">
              <a:rPr lang="en-GB" altLang="ru-RU"/>
              <a:pPr>
                <a:defRPr/>
              </a:pPr>
              <a:t>‹#›</a:t>
            </a:fld>
            <a:endParaRPr lang="en-GB" altLang="ru-RU"/>
          </a:p>
        </p:txBody>
      </p:sp>
    </p:spTree>
    <p:extLst>
      <p:ext uri="{BB962C8B-B14F-4D97-AF65-F5344CB8AC3E}">
        <p14:creationId xmlns:p14="http://schemas.microsoft.com/office/powerpoint/2010/main" val="15542154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3888" y="1709738"/>
            <a:ext cx="7886700" cy="2852737"/>
          </a:xfrm>
        </p:spPr>
        <p:txBody>
          <a:bodyPr anchor="b"/>
          <a:lstStyle>
            <a:lvl1pPr>
              <a:defRPr sz="6000"/>
            </a:lvl1pPr>
          </a:lstStyle>
          <a:p>
            <a:r>
              <a:rPr lang="ru-RU"/>
              <a:t>Образец заголовка</a:t>
            </a:r>
          </a:p>
        </p:txBody>
      </p:sp>
      <p:sp>
        <p:nvSpPr>
          <p:cNvPr id="3" name="Текст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ru-RU"/>
              <a:t>Образец текста</a:t>
            </a:r>
          </a:p>
        </p:txBody>
      </p:sp>
      <p:sp>
        <p:nvSpPr>
          <p:cNvPr id="4" name="Дата 3"/>
          <p:cNvSpPr>
            <a:spLocks noGrp="1"/>
          </p:cNvSpPr>
          <p:nvPr>
            <p:ph type="dt" sz="half" idx="10"/>
          </p:nvPr>
        </p:nvSpPr>
        <p:spPr/>
        <p:txBody>
          <a:bodyPr/>
          <a:lstStyle>
            <a:lvl1pPr>
              <a:defRPr/>
            </a:lvl1pPr>
          </a:lstStyle>
          <a:p>
            <a:fld id="{E9069FE9-AC48-4823-BD88-CE1BE680938F}" type="datetimeFigureOut">
              <a:rPr lang="ru-RU"/>
              <a:pPr/>
              <a:t>24.02.2017</a:t>
            </a:fld>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46F0E532-E849-4688-A70C-686EB328A42D}" type="slidenum">
              <a:rPr lang="ru-RU"/>
              <a:pPr/>
              <a:t>‹#›</a:t>
            </a:fld>
            <a:endParaRPr lang="ru-RU"/>
          </a:p>
        </p:txBody>
      </p:sp>
    </p:spTree>
    <p:extLst>
      <p:ext uri="{BB962C8B-B14F-4D97-AF65-F5344CB8AC3E}">
        <p14:creationId xmlns:p14="http://schemas.microsoft.com/office/powerpoint/2010/main" val="154073020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Rectangle 153"/>
          <p:cNvSpPr>
            <a:spLocks noGrp="1" noChangeArrowheads="1"/>
          </p:cNvSpPr>
          <p:nvPr>
            <p:ph type="dt" idx="10"/>
          </p:nvPr>
        </p:nvSpPr>
        <p:spPr>
          <a:ln/>
        </p:spPr>
        <p:txBody>
          <a:bodyPr/>
          <a:lstStyle>
            <a:lvl1pPr>
              <a:defRPr/>
            </a:lvl1pPr>
          </a:lstStyle>
          <a:p>
            <a:pPr>
              <a:defRPr/>
            </a:pPr>
            <a:endParaRPr lang="en-GB"/>
          </a:p>
        </p:txBody>
      </p:sp>
      <p:sp>
        <p:nvSpPr>
          <p:cNvPr id="6" name="Rectangle 154"/>
          <p:cNvSpPr>
            <a:spLocks noGrp="1" noChangeArrowheads="1"/>
          </p:cNvSpPr>
          <p:nvPr>
            <p:ph type="ftr" idx="11"/>
          </p:nvPr>
        </p:nvSpPr>
        <p:spPr>
          <a:ln/>
        </p:spPr>
        <p:txBody>
          <a:bodyPr/>
          <a:lstStyle>
            <a:lvl1pPr>
              <a:defRPr/>
            </a:lvl1pPr>
          </a:lstStyle>
          <a:p>
            <a:pPr>
              <a:defRPr/>
            </a:pPr>
            <a:endParaRPr lang="en-GB"/>
          </a:p>
        </p:txBody>
      </p:sp>
      <p:sp>
        <p:nvSpPr>
          <p:cNvPr id="7" name="Rectangle 155"/>
          <p:cNvSpPr>
            <a:spLocks noGrp="1" noChangeArrowheads="1"/>
          </p:cNvSpPr>
          <p:nvPr>
            <p:ph type="sldNum" idx="12"/>
          </p:nvPr>
        </p:nvSpPr>
        <p:spPr>
          <a:ln/>
        </p:spPr>
        <p:txBody>
          <a:bodyPr/>
          <a:lstStyle>
            <a:lvl1pPr>
              <a:defRPr/>
            </a:lvl1pPr>
          </a:lstStyle>
          <a:p>
            <a:pPr>
              <a:defRPr/>
            </a:pPr>
            <a:fld id="{BBCB4C5E-3DF6-496A-8B65-817631A31E0C}" type="slidenum">
              <a:rPr lang="en-GB" altLang="ru-RU"/>
              <a:pPr>
                <a:defRPr/>
              </a:pPr>
              <a:t>‹#›</a:t>
            </a:fld>
            <a:endParaRPr lang="en-GB" altLang="ru-RU"/>
          </a:p>
        </p:txBody>
      </p:sp>
    </p:spTree>
    <p:extLst>
      <p:ext uri="{BB962C8B-B14F-4D97-AF65-F5344CB8AC3E}">
        <p14:creationId xmlns:p14="http://schemas.microsoft.com/office/powerpoint/2010/main" val="53612800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Rectangle 153"/>
          <p:cNvSpPr>
            <a:spLocks noGrp="1" noChangeArrowheads="1"/>
          </p:cNvSpPr>
          <p:nvPr>
            <p:ph type="dt" idx="10"/>
          </p:nvPr>
        </p:nvSpPr>
        <p:spPr>
          <a:ln/>
        </p:spPr>
        <p:txBody>
          <a:bodyPr/>
          <a:lstStyle>
            <a:lvl1pPr>
              <a:defRPr/>
            </a:lvl1pPr>
          </a:lstStyle>
          <a:p>
            <a:pPr>
              <a:defRPr/>
            </a:pPr>
            <a:endParaRPr lang="en-GB"/>
          </a:p>
        </p:txBody>
      </p:sp>
      <p:sp>
        <p:nvSpPr>
          <p:cNvPr id="6" name="Rectangle 154"/>
          <p:cNvSpPr>
            <a:spLocks noGrp="1" noChangeArrowheads="1"/>
          </p:cNvSpPr>
          <p:nvPr>
            <p:ph type="ftr" idx="11"/>
          </p:nvPr>
        </p:nvSpPr>
        <p:spPr>
          <a:ln/>
        </p:spPr>
        <p:txBody>
          <a:bodyPr/>
          <a:lstStyle>
            <a:lvl1pPr>
              <a:defRPr/>
            </a:lvl1pPr>
          </a:lstStyle>
          <a:p>
            <a:pPr>
              <a:defRPr/>
            </a:pPr>
            <a:endParaRPr lang="en-GB"/>
          </a:p>
        </p:txBody>
      </p:sp>
      <p:sp>
        <p:nvSpPr>
          <p:cNvPr id="7" name="Rectangle 155"/>
          <p:cNvSpPr>
            <a:spLocks noGrp="1" noChangeArrowheads="1"/>
          </p:cNvSpPr>
          <p:nvPr>
            <p:ph type="sldNum" idx="12"/>
          </p:nvPr>
        </p:nvSpPr>
        <p:spPr>
          <a:ln/>
        </p:spPr>
        <p:txBody>
          <a:bodyPr/>
          <a:lstStyle>
            <a:lvl1pPr>
              <a:defRPr/>
            </a:lvl1pPr>
          </a:lstStyle>
          <a:p>
            <a:pPr>
              <a:defRPr/>
            </a:pPr>
            <a:fld id="{6F73D20D-1566-456F-BC27-7411169C9C4E}" type="slidenum">
              <a:rPr lang="en-GB" altLang="ru-RU"/>
              <a:pPr>
                <a:defRPr/>
              </a:pPr>
              <a:t>‹#›</a:t>
            </a:fld>
            <a:endParaRPr lang="en-GB" altLang="ru-RU"/>
          </a:p>
        </p:txBody>
      </p:sp>
    </p:spTree>
    <p:extLst>
      <p:ext uri="{BB962C8B-B14F-4D97-AF65-F5344CB8AC3E}">
        <p14:creationId xmlns:p14="http://schemas.microsoft.com/office/powerpoint/2010/main" val="131837088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153"/>
          <p:cNvSpPr>
            <a:spLocks noGrp="1" noChangeArrowheads="1"/>
          </p:cNvSpPr>
          <p:nvPr>
            <p:ph type="dt" idx="10"/>
          </p:nvPr>
        </p:nvSpPr>
        <p:spPr>
          <a:ln/>
        </p:spPr>
        <p:txBody>
          <a:bodyPr/>
          <a:lstStyle>
            <a:lvl1pPr>
              <a:defRPr/>
            </a:lvl1pPr>
          </a:lstStyle>
          <a:p>
            <a:pPr>
              <a:defRPr/>
            </a:pPr>
            <a:endParaRPr lang="en-GB"/>
          </a:p>
        </p:txBody>
      </p:sp>
      <p:sp>
        <p:nvSpPr>
          <p:cNvPr id="5" name="Rectangle 154"/>
          <p:cNvSpPr>
            <a:spLocks noGrp="1" noChangeArrowheads="1"/>
          </p:cNvSpPr>
          <p:nvPr>
            <p:ph type="ftr" idx="11"/>
          </p:nvPr>
        </p:nvSpPr>
        <p:spPr>
          <a:ln/>
        </p:spPr>
        <p:txBody>
          <a:bodyPr/>
          <a:lstStyle>
            <a:lvl1pPr>
              <a:defRPr/>
            </a:lvl1pPr>
          </a:lstStyle>
          <a:p>
            <a:pPr>
              <a:defRPr/>
            </a:pPr>
            <a:endParaRPr lang="en-GB"/>
          </a:p>
        </p:txBody>
      </p:sp>
      <p:sp>
        <p:nvSpPr>
          <p:cNvPr id="6" name="Rectangle 155"/>
          <p:cNvSpPr>
            <a:spLocks noGrp="1" noChangeArrowheads="1"/>
          </p:cNvSpPr>
          <p:nvPr>
            <p:ph type="sldNum" idx="12"/>
          </p:nvPr>
        </p:nvSpPr>
        <p:spPr>
          <a:ln/>
        </p:spPr>
        <p:txBody>
          <a:bodyPr/>
          <a:lstStyle>
            <a:lvl1pPr>
              <a:defRPr/>
            </a:lvl1pPr>
          </a:lstStyle>
          <a:p>
            <a:pPr>
              <a:defRPr/>
            </a:pPr>
            <a:fld id="{C7D0809A-47EF-40E7-AB4D-F51D9B640BEA}" type="slidenum">
              <a:rPr lang="en-GB" altLang="ru-RU"/>
              <a:pPr>
                <a:defRPr/>
              </a:pPr>
              <a:t>‹#›</a:t>
            </a:fld>
            <a:endParaRPr lang="en-GB" altLang="ru-RU"/>
          </a:p>
        </p:txBody>
      </p:sp>
    </p:spTree>
    <p:extLst>
      <p:ext uri="{BB962C8B-B14F-4D97-AF65-F5344CB8AC3E}">
        <p14:creationId xmlns:p14="http://schemas.microsoft.com/office/powerpoint/2010/main" val="214080978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07188" y="82550"/>
            <a:ext cx="2133600" cy="6015038"/>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301625" y="82550"/>
            <a:ext cx="6253163" cy="60150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153"/>
          <p:cNvSpPr>
            <a:spLocks noGrp="1" noChangeArrowheads="1"/>
          </p:cNvSpPr>
          <p:nvPr>
            <p:ph type="dt" idx="10"/>
          </p:nvPr>
        </p:nvSpPr>
        <p:spPr>
          <a:ln/>
        </p:spPr>
        <p:txBody>
          <a:bodyPr/>
          <a:lstStyle>
            <a:lvl1pPr>
              <a:defRPr/>
            </a:lvl1pPr>
          </a:lstStyle>
          <a:p>
            <a:pPr>
              <a:defRPr/>
            </a:pPr>
            <a:endParaRPr lang="en-GB"/>
          </a:p>
        </p:txBody>
      </p:sp>
      <p:sp>
        <p:nvSpPr>
          <p:cNvPr id="5" name="Rectangle 154"/>
          <p:cNvSpPr>
            <a:spLocks noGrp="1" noChangeArrowheads="1"/>
          </p:cNvSpPr>
          <p:nvPr>
            <p:ph type="ftr" idx="11"/>
          </p:nvPr>
        </p:nvSpPr>
        <p:spPr>
          <a:ln/>
        </p:spPr>
        <p:txBody>
          <a:bodyPr/>
          <a:lstStyle>
            <a:lvl1pPr>
              <a:defRPr/>
            </a:lvl1pPr>
          </a:lstStyle>
          <a:p>
            <a:pPr>
              <a:defRPr/>
            </a:pPr>
            <a:endParaRPr lang="en-GB"/>
          </a:p>
        </p:txBody>
      </p:sp>
      <p:sp>
        <p:nvSpPr>
          <p:cNvPr id="6" name="Rectangle 155"/>
          <p:cNvSpPr>
            <a:spLocks noGrp="1" noChangeArrowheads="1"/>
          </p:cNvSpPr>
          <p:nvPr>
            <p:ph type="sldNum" idx="12"/>
          </p:nvPr>
        </p:nvSpPr>
        <p:spPr>
          <a:ln/>
        </p:spPr>
        <p:txBody>
          <a:bodyPr/>
          <a:lstStyle>
            <a:lvl1pPr>
              <a:defRPr/>
            </a:lvl1pPr>
          </a:lstStyle>
          <a:p>
            <a:pPr>
              <a:defRPr/>
            </a:pPr>
            <a:fld id="{998D082C-5AD3-43C8-AA53-5F8EACCB85FD}" type="slidenum">
              <a:rPr lang="en-GB" altLang="ru-RU"/>
              <a:pPr>
                <a:defRPr/>
              </a:pPr>
              <a:t>‹#›</a:t>
            </a:fld>
            <a:endParaRPr lang="en-GB" altLang="ru-RU"/>
          </a:p>
        </p:txBody>
      </p:sp>
    </p:spTree>
    <p:extLst>
      <p:ext uri="{BB962C8B-B14F-4D97-AF65-F5344CB8AC3E}">
        <p14:creationId xmlns:p14="http://schemas.microsoft.com/office/powerpoint/2010/main" val="46612665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xAndObj" preserve="1">
  <p:cSld name="Заголовок, текст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1625" y="82550"/>
            <a:ext cx="8539163" cy="1433513"/>
          </a:xfrm>
        </p:spPr>
        <p:txBody>
          <a:bodyPr/>
          <a:lstStyle/>
          <a:p>
            <a:r>
              <a:rPr lang="ru-RU"/>
              <a:t>Образец заголовка</a:t>
            </a:r>
          </a:p>
        </p:txBody>
      </p:sp>
      <p:sp>
        <p:nvSpPr>
          <p:cNvPr id="3" name="Текст 2"/>
          <p:cNvSpPr>
            <a:spLocks noGrp="1"/>
          </p:cNvSpPr>
          <p:nvPr>
            <p:ph type="body" sz="half" idx="1"/>
          </p:nvPr>
        </p:nvSpPr>
        <p:spPr>
          <a:xfrm>
            <a:off x="301625" y="1600200"/>
            <a:ext cx="4192588" cy="44973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4646613" y="1600200"/>
            <a:ext cx="4194175" cy="44973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Rectangle 153"/>
          <p:cNvSpPr>
            <a:spLocks noGrp="1" noChangeArrowheads="1"/>
          </p:cNvSpPr>
          <p:nvPr>
            <p:ph type="dt" idx="10"/>
          </p:nvPr>
        </p:nvSpPr>
        <p:spPr>
          <a:ln/>
        </p:spPr>
        <p:txBody>
          <a:bodyPr/>
          <a:lstStyle>
            <a:lvl1pPr>
              <a:defRPr/>
            </a:lvl1pPr>
          </a:lstStyle>
          <a:p>
            <a:pPr>
              <a:defRPr/>
            </a:pPr>
            <a:endParaRPr lang="en-GB"/>
          </a:p>
        </p:txBody>
      </p:sp>
      <p:sp>
        <p:nvSpPr>
          <p:cNvPr id="6" name="Rectangle 154"/>
          <p:cNvSpPr>
            <a:spLocks noGrp="1" noChangeArrowheads="1"/>
          </p:cNvSpPr>
          <p:nvPr>
            <p:ph type="ftr" idx="11"/>
          </p:nvPr>
        </p:nvSpPr>
        <p:spPr>
          <a:ln/>
        </p:spPr>
        <p:txBody>
          <a:bodyPr/>
          <a:lstStyle>
            <a:lvl1pPr>
              <a:defRPr/>
            </a:lvl1pPr>
          </a:lstStyle>
          <a:p>
            <a:pPr>
              <a:defRPr/>
            </a:pPr>
            <a:endParaRPr lang="en-GB"/>
          </a:p>
        </p:txBody>
      </p:sp>
      <p:sp>
        <p:nvSpPr>
          <p:cNvPr id="7" name="Rectangle 155"/>
          <p:cNvSpPr>
            <a:spLocks noGrp="1" noChangeArrowheads="1"/>
          </p:cNvSpPr>
          <p:nvPr>
            <p:ph type="sldNum" idx="12"/>
          </p:nvPr>
        </p:nvSpPr>
        <p:spPr>
          <a:ln/>
        </p:spPr>
        <p:txBody>
          <a:bodyPr/>
          <a:lstStyle>
            <a:lvl1pPr>
              <a:defRPr/>
            </a:lvl1pPr>
          </a:lstStyle>
          <a:p>
            <a:pPr>
              <a:defRPr/>
            </a:pPr>
            <a:fld id="{7679656B-8728-40D2-A3B7-EE80425C0C71}" type="slidenum">
              <a:rPr lang="en-GB" altLang="ru-RU"/>
              <a:pPr>
                <a:defRPr/>
              </a:pPr>
              <a:t>‹#›</a:t>
            </a:fld>
            <a:endParaRPr lang="en-GB" altLang="ru-RU"/>
          </a:p>
        </p:txBody>
      </p:sp>
    </p:spTree>
    <p:extLst>
      <p:ext uri="{BB962C8B-B14F-4D97-AF65-F5344CB8AC3E}">
        <p14:creationId xmlns:p14="http://schemas.microsoft.com/office/powerpoint/2010/main" val="34673036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xAndTwoObj" preserve="1">
  <p:cSld name="Заголовок, текст и 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1625" y="82550"/>
            <a:ext cx="8539163" cy="1433513"/>
          </a:xfrm>
        </p:spPr>
        <p:txBody>
          <a:bodyPr/>
          <a:lstStyle/>
          <a:p>
            <a:r>
              <a:rPr lang="ru-RU"/>
              <a:t>Образец заголовка</a:t>
            </a:r>
          </a:p>
        </p:txBody>
      </p:sp>
      <p:sp>
        <p:nvSpPr>
          <p:cNvPr id="3" name="Текст 2"/>
          <p:cNvSpPr>
            <a:spLocks noGrp="1"/>
          </p:cNvSpPr>
          <p:nvPr>
            <p:ph type="body" sz="half" idx="1"/>
          </p:nvPr>
        </p:nvSpPr>
        <p:spPr>
          <a:xfrm>
            <a:off x="301625" y="1600200"/>
            <a:ext cx="4192588" cy="44973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quarter" idx="2"/>
          </p:nvPr>
        </p:nvSpPr>
        <p:spPr>
          <a:xfrm>
            <a:off x="4646613" y="1600200"/>
            <a:ext cx="4194175" cy="217170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Содержимое 4"/>
          <p:cNvSpPr>
            <a:spLocks noGrp="1"/>
          </p:cNvSpPr>
          <p:nvPr>
            <p:ph sz="quarter" idx="3"/>
          </p:nvPr>
        </p:nvSpPr>
        <p:spPr>
          <a:xfrm>
            <a:off x="4646613" y="3924300"/>
            <a:ext cx="4194175" cy="21732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Rectangle 153"/>
          <p:cNvSpPr>
            <a:spLocks noGrp="1" noChangeArrowheads="1"/>
          </p:cNvSpPr>
          <p:nvPr>
            <p:ph type="dt" idx="10"/>
          </p:nvPr>
        </p:nvSpPr>
        <p:spPr>
          <a:ln/>
        </p:spPr>
        <p:txBody>
          <a:bodyPr/>
          <a:lstStyle>
            <a:lvl1pPr>
              <a:defRPr/>
            </a:lvl1pPr>
          </a:lstStyle>
          <a:p>
            <a:pPr>
              <a:defRPr/>
            </a:pPr>
            <a:endParaRPr lang="en-GB"/>
          </a:p>
        </p:txBody>
      </p:sp>
      <p:sp>
        <p:nvSpPr>
          <p:cNvPr id="7" name="Rectangle 154"/>
          <p:cNvSpPr>
            <a:spLocks noGrp="1" noChangeArrowheads="1"/>
          </p:cNvSpPr>
          <p:nvPr>
            <p:ph type="ftr" idx="11"/>
          </p:nvPr>
        </p:nvSpPr>
        <p:spPr>
          <a:ln/>
        </p:spPr>
        <p:txBody>
          <a:bodyPr/>
          <a:lstStyle>
            <a:lvl1pPr>
              <a:defRPr/>
            </a:lvl1pPr>
          </a:lstStyle>
          <a:p>
            <a:pPr>
              <a:defRPr/>
            </a:pPr>
            <a:endParaRPr lang="en-GB"/>
          </a:p>
        </p:txBody>
      </p:sp>
      <p:sp>
        <p:nvSpPr>
          <p:cNvPr id="8" name="Rectangle 155"/>
          <p:cNvSpPr>
            <a:spLocks noGrp="1" noChangeArrowheads="1"/>
          </p:cNvSpPr>
          <p:nvPr>
            <p:ph type="sldNum" idx="12"/>
          </p:nvPr>
        </p:nvSpPr>
        <p:spPr>
          <a:ln/>
        </p:spPr>
        <p:txBody>
          <a:bodyPr/>
          <a:lstStyle>
            <a:lvl1pPr>
              <a:defRPr/>
            </a:lvl1pPr>
          </a:lstStyle>
          <a:p>
            <a:pPr>
              <a:defRPr/>
            </a:pPr>
            <a:fld id="{398F10A0-9A18-452D-8BE1-33A76411215F}" type="slidenum">
              <a:rPr lang="en-GB" altLang="ru-RU"/>
              <a:pPr>
                <a:defRPr/>
              </a:pPr>
              <a:t>‹#›</a:t>
            </a:fld>
            <a:endParaRPr lang="en-GB" altLang="ru-RU"/>
          </a:p>
        </p:txBody>
      </p:sp>
    </p:spTree>
    <p:extLst>
      <p:ext uri="{BB962C8B-B14F-4D97-AF65-F5344CB8AC3E}">
        <p14:creationId xmlns:p14="http://schemas.microsoft.com/office/powerpoint/2010/main" val="42519109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Only" preserve="1">
  <p:cSld name="Объект">
    <p:spTree>
      <p:nvGrpSpPr>
        <p:cNvPr id="1" name=""/>
        <p:cNvGrpSpPr/>
        <p:nvPr/>
      </p:nvGrpSpPr>
      <p:grpSpPr>
        <a:xfrm>
          <a:off x="0" y="0"/>
          <a:ext cx="0" cy="0"/>
          <a:chOff x="0" y="0"/>
          <a:chExt cx="0" cy="0"/>
        </a:xfrm>
      </p:grpSpPr>
      <p:sp>
        <p:nvSpPr>
          <p:cNvPr id="2" name="Объект 1"/>
          <p:cNvSpPr>
            <a:spLocks noGrp="1"/>
          </p:cNvSpPr>
          <p:nvPr>
            <p:ph/>
          </p:nvPr>
        </p:nvSpPr>
        <p:spPr>
          <a:xfrm>
            <a:off x="301625" y="82550"/>
            <a:ext cx="8539163" cy="60150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3" name="Rectangle 153"/>
          <p:cNvSpPr>
            <a:spLocks noGrp="1" noChangeArrowheads="1"/>
          </p:cNvSpPr>
          <p:nvPr>
            <p:ph type="dt" idx="10"/>
          </p:nvPr>
        </p:nvSpPr>
        <p:spPr>
          <a:ln/>
        </p:spPr>
        <p:txBody>
          <a:bodyPr/>
          <a:lstStyle>
            <a:lvl1pPr>
              <a:defRPr/>
            </a:lvl1pPr>
          </a:lstStyle>
          <a:p>
            <a:pPr>
              <a:defRPr/>
            </a:pPr>
            <a:endParaRPr lang="en-GB"/>
          </a:p>
        </p:txBody>
      </p:sp>
      <p:sp>
        <p:nvSpPr>
          <p:cNvPr id="4" name="Rectangle 154"/>
          <p:cNvSpPr>
            <a:spLocks noGrp="1" noChangeArrowheads="1"/>
          </p:cNvSpPr>
          <p:nvPr>
            <p:ph type="ftr" idx="11"/>
          </p:nvPr>
        </p:nvSpPr>
        <p:spPr>
          <a:ln/>
        </p:spPr>
        <p:txBody>
          <a:bodyPr/>
          <a:lstStyle>
            <a:lvl1pPr>
              <a:defRPr/>
            </a:lvl1pPr>
          </a:lstStyle>
          <a:p>
            <a:pPr>
              <a:defRPr/>
            </a:pPr>
            <a:endParaRPr lang="en-GB"/>
          </a:p>
        </p:txBody>
      </p:sp>
      <p:sp>
        <p:nvSpPr>
          <p:cNvPr id="5" name="Rectangle 155"/>
          <p:cNvSpPr>
            <a:spLocks noGrp="1" noChangeArrowheads="1"/>
          </p:cNvSpPr>
          <p:nvPr>
            <p:ph type="sldNum" idx="12"/>
          </p:nvPr>
        </p:nvSpPr>
        <p:spPr>
          <a:ln/>
        </p:spPr>
        <p:txBody>
          <a:bodyPr/>
          <a:lstStyle>
            <a:lvl1pPr>
              <a:defRPr/>
            </a:lvl1pPr>
          </a:lstStyle>
          <a:p>
            <a:pPr>
              <a:defRPr/>
            </a:pPr>
            <a:fld id="{55BB6EE6-82BD-478E-94AE-3A2BE4607B7B}" type="slidenum">
              <a:rPr lang="en-GB" altLang="ru-RU"/>
              <a:pPr>
                <a:defRPr/>
              </a:pPr>
              <a:t>‹#›</a:t>
            </a:fld>
            <a:endParaRPr lang="en-GB" altLang="ru-RU"/>
          </a:p>
        </p:txBody>
      </p:sp>
    </p:spTree>
    <p:extLst>
      <p:ext uri="{BB962C8B-B14F-4D97-AF65-F5344CB8AC3E}">
        <p14:creationId xmlns:p14="http://schemas.microsoft.com/office/powerpoint/2010/main" val="34436766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628650" y="1825625"/>
            <a:ext cx="386715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4648200" y="1825625"/>
            <a:ext cx="386715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lvl1pPr>
              <a:defRPr/>
            </a:lvl1pPr>
          </a:lstStyle>
          <a:p>
            <a:fld id="{E9069FE9-AC48-4823-BD88-CE1BE680938F}" type="datetimeFigureOut">
              <a:rPr lang="ru-RU"/>
              <a:pPr/>
              <a:t>24.02.2017</a:t>
            </a:fld>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70FE1AA2-7D79-4F3D-8C0E-0A8EFC8D690C}" type="slidenum">
              <a:rPr lang="ru-RU"/>
              <a:pPr/>
              <a:t>‹#›</a:t>
            </a:fld>
            <a:endParaRPr lang="ru-RU"/>
          </a:p>
        </p:txBody>
      </p:sp>
    </p:spTree>
    <p:extLst>
      <p:ext uri="{BB962C8B-B14F-4D97-AF65-F5344CB8AC3E}">
        <p14:creationId xmlns:p14="http://schemas.microsoft.com/office/powerpoint/2010/main" val="6182552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0238" y="365125"/>
            <a:ext cx="7886700" cy="1325563"/>
          </a:xfrm>
        </p:spPr>
        <p:txBody>
          <a:bodyPr/>
          <a:lstStyle/>
          <a:p>
            <a:r>
              <a:rPr lang="ru-RU"/>
              <a:t>Образец заголовка</a:t>
            </a:r>
          </a:p>
        </p:txBody>
      </p:sp>
      <p:sp>
        <p:nvSpPr>
          <p:cNvPr id="3" name="Текст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630238" y="2505075"/>
            <a:ext cx="386873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4629150" y="2505075"/>
            <a:ext cx="38877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lvl1pPr>
              <a:defRPr/>
            </a:lvl1pPr>
          </a:lstStyle>
          <a:p>
            <a:fld id="{E9069FE9-AC48-4823-BD88-CE1BE680938F}" type="datetimeFigureOut">
              <a:rPr lang="ru-RU"/>
              <a:pPr/>
              <a:t>24.02.2017</a:t>
            </a:fld>
            <a:endParaRPr lang="ru-RU"/>
          </a:p>
        </p:txBody>
      </p:sp>
      <p:sp>
        <p:nvSpPr>
          <p:cNvPr id="8" name="Нижний колонтитул 7"/>
          <p:cNvSpPr>
            <a:spLocks noGrp="1"/>
          </p:cNvSpPr>
          <p:nvPr>
            <p:ph type="ftr" sz="quarter" idx="11"/>
          </p:nvPr>
        </p:nvSpPr>
        <p:spPr/>
        <p:txBody>
          <a:bodyPr/>
          <a:lstStyle>
            <a:lvl1pPr>
              <a:defRPr/>
            </a:lvl1pPr>
          </a:lstStyle>
          <a:p>
            <a:endParaRPr lang="ru-RU"/>
          </a:p>
        </p:txBody>
      </p:sp>
      <p:sp>
        <p:nvSpPr>
          <p:cNvPr id="9" name="Номер слайда 8"/>
          <p:cNvSpPr>
            <a:spLocks noGrp="1"/>
          </p:cNvSpPr>
          <p:nvPr>
            <p:ph type="sldNum" sz="quarter" idx="12"/>
          </p:nvPr>
        </p:nvSpPr>
        <p:spPr/>
        <p:txBody>
          <a:bodyPr/>
          <a:lstStyle>
            <a:lvl1pPr>
              <a:defRPr/>
            </a:lvl1pPr>
          </a:lstStyle>
          <a:p>
            <a:fld id="{162AE978-3882-49D4-8E97-9F19F345FA55}" type="slidenum">
              <a:rPr lang="ru-RU"/>
              <a:pPr/>
              <a:t>‹#›</a:t>
            </a:fld>
            <a:endParaRPr lang="ru-RU"/>
          </a:p>
        </p:txBody>
      </p:sp>
    </p:spTree>
    <p:extLst>
      <p:ext uri="{BB962C8B-B14F-4D97-AF65-F5344CB8AC3E}">
        <p14:creationId xmlns:p14="http://schemas.microsoft.com/office/powerpoint/2010/main" val="3876198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lvl1pPr>
              <a:defRPr/>
            </a:lvl1pPr>
          </a:lstStyle>
          <a:p>
            <a:fld id="{E9069FE9-AC48-4823-BD88-CE1BE680938F}" type="datetimeFigureOut">
              <a:rPr lang="ru-RU"/>
              <a:pPr/>
              <a:t>24.02.2017</a:t>
            </a:fld>
            <a:endParaRPr lang="ru-RU"/>
          </a:p>
        </p:txBody>
      </p:sp>
      <p:sp>
        <p:nvSpPr>
          <p:cNvPr id="4" name="Нижний колонтитул 3"/>
          <p:cNvSpPr>
            <a:spLocks noGrp="1"/>
          </p:cNvSpPr>
          <p:nvPr>
            <p:ph type="ftr" sz="quarter" idx="11"/>
          </p:nvPr>
        </p:nvSpPr>
        <p:spPr/>
        <p:txBody>
          <a:bodyPr/>
          <a:lstStyle>
            <a:lvl1pPr>
              <a:defRPr/>
            </a:lvl1pPr>
          </a:lstStyle>
          <a:p>
            <a:endParaRPr lang="ru-RU"/>
          </a:p>
        </p:txBody>
      </p:sp>
      <p:sp>
        <p:nvSpPr>
          <p:cNvPr id="5" name="Номер слайда 4"/>
          <p:cNvSpPr>
            <a:spLocks noGrp="1"/>
          </p:cNvSpPr>
          <p:nvPr>
            <p:ph type="sldNum" sz="quarter" idx="12"/>
          </p:nvPr>
        </p:nvSpPr>
        <p:spPr/>
        <p:txBody>
          <a:bodyPr/>
          <a:lstStyle>
            <a:lvl1pPr>
              <a:defRPr/>
            </a:lvl1pPr>
          </a:lstStyle>
          <a:p>
            <a:fld id="{F887C452-A15A-4061-A6D6-21B9A65B93F9}" type="slidenum">
              <a:rPr lang="ru-RU"/>
              <a:pPr/>
              <a:t>‹#›</a:t>
            </a:fld>
            <a:endParaRPr lang="ru-RU"/>
          </a:p>
        </p:txBody>
      </p:sp>
    </p:spTree>
    <p:extLst>
      <p:ext uri="{BB962C8B-B14F-4D97-AF65-F5344CB8AC3E}">
        <p14:creationId xmlns:p14="http://schemas.microsoft.com/office/powerpoint/2010/main" val="15858636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fld id="{E9069FE9-AC48-4823-BD88-CE1BE680938F}" type="datetimeFigureOut">
              <a:rPr lang="ru-RU"/>
              <a:pPr/>
              <a:t>24.02.2017</a:t>
            </a:fld>
            <a:endParaRPr lang="ru-RU"/>
          </a:p>
        </p:txBody>
      </p:sp>
      <p:sp>
        <p:nvSpPr>
          <p:cNvPr id="3" name="Нижний колонтитул 2"/>
          <p:cNvSpPr>
            <a:spLocks noGrp="1"/>
          </p:cNvSpPr>
          <p:nvPr>
            <p:ph type="ftr" sz="quarter" idx="11"/>
          </p:nvPr>
        </p:nvSpPr>
        <p:spPr/>
        <p:txBody>
          <a:bodyPr/>
          <a:lstStyle>
            <a:lvl1pPr>
              <a:defRPr/>
            </a:lvl1pPr>
          </a:lstStyle>
          <a:p>
            <a:endParaRPr lang="ru-RU"/>
          </a:p>
        </p:txBody>
      </p:sp>
      <p:sp>
        <p:nvSpPr>
          <p:cNvPr id="4" name="Номер слайда 3"/>
          <p:cNvSpPr>
            <a:spLocks noGrp="1"/>
          </p:cNvSpPr>
          <p:nvPr>
            <p:ph type="sldNum" sz="quarter" idx="12"/>
          </p:nvPr>
        </p:nvSpPr>
        <p:spPr/>
        <p:txBody>
          <a:bodyPr/>
          <a:lstStyle>
            <a:lvl1pPr>
              <a:defRPr/>
            </a:lvl1pPr>
          </a:lstStyle>
          <a:p>
            <a:fld id="{21EF4439-74F7-417A-B8D1-3B05B1EC6C6F}" type="slidenum">
              <a:rPr lang="ru-RU"/>
              <a:pPr/>
              <a:t>‹#›</a:t>
            </a:fld>
            <a:endParaRPr lang="ru-RU"/>
          </a:p>
        </p:txBody>
      </p:sp>
    </p:spTree>
    <p:extLst>
      <p:ext uri="{BB962C8B-B14F-4D97-AF65-F5344CB8AC3E}">
        <p14:creationId xmlns:p14="http://schemas.microsoft.com/office/powerpoint/2010/main" val="23068793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0238" y="457200"/>
            <a:ext cx="2949575" cy="1600200"/>
          </a:xfrm>
        </p:spPr>
        <p:txBody>
          <a:bodyPr anchor="b"/>
          <a:lstStyle>
            <a:lvl1pPr>
              <a:defRPr sz="3200"/>
            </a:lvl1pPr>
          </a:lstStyle>
          <a:p>
            <a:r>
              <a:rPr lang="ru-RU"/>
              <a:t>Образец заголовка</a:t>
            </a:r>
          </a:p>
        </p:txBody>
      </p:sp>
      <p:sp>
        <p:nvSpPr>
          <p:cNvPr id="3" name="Объект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lvl1pPr>
              <a:defRPr/>
            </a:lvl1pPr>
          </a:lstStyle>
          <a:p>
            <a:fld id="{E9069FE9-AC48-4823-BD88-CE1BE680938F}" type="datetimeFigureOut">
              <a:rPr lang="ru-RU"/>
              <a:pPr/>
              <a:t>24.02.2017</a:t>
            </a:fld>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15A46307-844C-4F5E-A0E1-B3B6B85F9251}" type="slidenum">
              <a:rPr lang="ru-RU"/>
              <a:pPr/>
              <a:t>‹#›</a:t>
            </a:fld>
            <a:endParaRPr lang="ru-RU"/>
          </a:p>
        </p:txBody>
      </p:sp>
    </p:spTree>
    <p:extLst>
      <p:ext uri="{BB962C8B-B14F-4D97-AF65-F5344CB8AC3E}">
        <p14:creationId xmlns:p14="http://schemas.microsoft.com/office/powerpoint/2010/main" val="7863066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0238" y="457200"/>
            <a:ext cx="2949575" cy="1600200"/>
          </a:xfrm>
        </p:spPr>
        <p:txBody>
          <a:bodyPr anchor="b"/>
          <a:lstStyle>
            <a:lvl1pPr>
              <a:defRPr sz="3200"/>
            </a:lvl1pPr>
          </a:lstStyle>
          <a:p>
            <a:r>
              <a:rPr lang="ru-RU"/>
              <a:t>Образец заголовка</a:t>
            </a:r>
          </a:p>
        </p:txBody>
      </p:sp>
      <p:sp>
        <p:nvSpPr>
          <p:cNvPr id="3" name="Рисунок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lvl1pPr>
              <a:defRPr/>
            </a:lvl1pPr>
          </a:lstStyle>
          <a:p>
            <a:fld id="{E9069FE9-AC48-4823-BD88-CE1BE680938F}" type="datetimeFigureOut">
              <a:rPr lang="ru-RU"/>
              <a:pPr/>
              <a:t>24.02.2017</a:t>
            </a:fld>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E297CD27-3BD7-4D0C-A1AB-A8E898701005}" type="slidenum">
              <a:rPr lang="ru-RU"/>
              <a:pPr/>
              <a:t>‹#›</a:t>
            </a:fld>
            <a:endParaRPr lang="ru-RU"/>
          </a:p>
        </p:txBody>
      </p:sp>
    </p:spTree>
    <p:extLst>
      <p:ext uri="{BB962C8B-B14F-4D97-AF65-F5344CB8AC3E}">
        <p14:creationId xmlns:p14="http://schemas.microsoft.com/office/powerpoint/2010/main" val="22755869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slideLayout" Target="../slideLayouts/slideLayout35.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5" Type="http://schemas.openxmlformats.org/officeDocument/2006/relationships/theme" Target="../theme/theme3.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slideLayout" Target="../slideLayouts/slideLayout3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069FE9-AC48-4823-BD88-CE1BE680938F}" type="datetimeFigureOut">
              <a:rPr lang="ru-RU"/>
              <a:pPr/>
              <a:t>24.02.2017</a:t>
            </a:fld>
            <a:endParaRPr lang="ru-RU"/>
          </a:p>
        </p:txBody>
      </p:sp>
      <p:sp>
        <p:nvSpPr>
          <p:cNvPr id="5" name="Нижний колонтитул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1F64756-BED5-4C05-B99F-F74CBFE50F29}" type="slidenum">
              <a:rPr lang="ru-RU"/>
              <a:pPr/>
              <a:t>‹#›</a:t>
            </a:fld>
            <a:endParaRPr lang="ru-RU"/>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hf sldNum="0"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66EA3B-4CBE-4465-AE28-621385FA910C}" type="datetimeFigureOut">
              <a:rPr lang="ru-RU"/>
              <a:pPr/>
              <a:t>24.02.2017</a:t>
            </a:fld>
            <a:endParaRPr lang="ru-RU"/>
          </a:p>
        </p:txBody>
      </p:sp>
      <p:sp>
        <p:nvSpPr>
          <p:cNvPr id="5" name="Нижний колонтитул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98DC06-31E2-4EEE-84B3-007E1084A1D0}" type="slidenum">
              <a:rPr lang="ru-RU"/>
              <a:pPr/>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5A5C6C"/>
            </a:gs>
            <a:gs pos="100000">
              <a:srgbClr val="515361"/>
            </a:gs>
          </a:gsLst>
          <a:lin ang="5400000" scaled="1"/>
        </a:gradFill>
        <a:effectLst/>
      </p:bgPr>
    </p:bg>
    <p:spTree>
      <p:nvGrpSpPr>
        <p:cNvPr id="1" name=""/>
        <p:cNvGrpSpPr/>
        <p:nvPr/>
      </p:nvGrpSpPr>
      <p:grpSpPr>
        <a:xfrm>
          <a:off x="0" y="0"/>
          <a:ext cx="0" cy="0"/>
          <a:chOff x="0" y="0"/>
          <a:chExt cx="0" cy="0"/>
        </a:xfrm>
      </p:grpSpPr>
      <p:grpSp>
        <p:nvGrpSpPr>
          <p:cNvPr id="1026" name="Group 1"/>
          <p:cNvGrpSpPr>
            <a:grpSpLocks/>
          </p:cNvGrpSpPr>
          <p:nvPr/>
        </p:nvGrpSpPr>
        <p:grpSpPr bwMode="auto">
          <a:xfrm>
            <a:off x="3175" y="1422400"/>
            <a:ext cx="9142413" cy="5434013"/>
            <a:chOff x="2" y="896"/>
            <a:chExt cx="5759" cy="3423"/>
          </a:xfrm>
        </p:grpSpPr>
        <p:grpSp>
          <p:nvGrpSpPr>
            <p:cNvPr id="1032" name="Group 2"/>
            <p:cNvGrpSpPr>
              <a:grpSpLocks/>
            </p:cNvGrpSpPr>
            <p:nvPr/>
          </p:nvGrpSpPr>
          <p:grpSpPr bwMode="auto">
            <a:xfrm>
              <a:off x="20" y="896"/>
              <a:ext cx="5741" cy="3423"/>
              <a:chOff x="20" y="896"/>
              <a:chExt cx="5741" cy="3423"/>
            </a:xfrm>
          </p:grpSpPr>
          <p:sp>
            <p:nvSpPr>
              <p:cNvPr id="1169" name="Freeform 3"/>
              <p:cNvSpPr>
                <a:spLocks noChangeArrowheads="1"/>
              </p:cNvSpPr>
              <p:nvPr/>
            </p:nvSpPr>
            <p:spPr bwMode="auto">
              <a:xfrm>
                <a:off x="1399" y="1116"/>
                <a:ext cx="2815" cy="2110"/>
              </a:xfrm>
              <a:custGeom>
                <a:avLst/>
                <a:gdLst>
                  <a:gd name="T0" fmla="*/ 950 w 2815"/>
                  <a:gd name="T1" fmla="*/ 85 h 2110"/>
                  <a:gd name="T2" fmla="*/ 628 w 2815"/>
                  <a:gd name="T3" fmla="*/ 438 h 2110"/>
                  <a:gd name="T4" fmla="*/ 66 w 2815"/>
                  <a:gd name="T5" fmla="*/ 471 h 2110"/>
                  <a:gd name="T6" fmla="*/ 0 w 2815"/>
                  <a:gd name="T7" fmla="*/ 627 h 2110"/>
                  <a:gd name="T8" fmla="*/ 372 w 2815"/>
                  <a:gd name="T9" fmla="*/ 1026 h 2110"/>
                  <a:gd name="T10" fmla="*/ 611 w 2815"/>
                  <a:gd name="T11" fmla="*/ 902 h 2110"/>
                  <a:gd name="T12" fmla="*/ 992 w 2815"/>
                  <a:gd name="T13" fmla="*/ 1085 h 2110"/>
                  <a:gd name="T14" fmla="*/ 1116 w 2815"/>
                  <a:gd name="T15" fmla="*/ 1339 h 2110"/>
                  <a:gd name="T16" fmla="*/ 1083 w 2815"/>
                  <a:gd name="T17" fmla="*/ 1450 h 2110"/>
                  <a:gd name="T18" fmla="*/ 1124 w 2815"/>
                  <a:gd name="T19" fmla="*/ 1659 h 2110"/>
                  <a:gd name="T20" fmla="*/ 1149 w 2815"/>
                  <a:gd name="T21" fmla="*/ 1999 h 2110"/>
                  <a:gd name="T22" fmla="*/ 1463 w 2815"/>
                  <a:gd name="T23" fmla="*/ 2110 h 2110"/>
                  <a:gd name="T24" fmla="*/ 1686 w 2815"/>
                  <a:gd name="T25" fmla="*/ 2025 h 2110"/>
                  <a:gd name="T26" fmla="*/ 1603 w 2815"/>
                  <a:gd name="T27" fmla="*/ 1777 h 2110"/>
                  <a:gd name="T28" fmla="*/ 1991 w 2815"/>
                  <a:gd name="T29" fmla="*/ 1555 h 2110"/>
                  <a:gd name="T30" fmla="*/ 2281 w 2815"/>
                  <a:gd name="T31" fmla="*/ 1542 h 2110"/>
                  <a:gd name="T32" fmla="*/ 2446 w 2815"/>
                  <a:gd name="T33" fmla="*/ 1359 h 2110"/>
                  <a:gd name="T34" fmla="*/ 2361 w 2815"/>
                  <a:gd name="T35" fmla="*/ 1001 h 2110"/>
                  <a:gd name="T36" fmla="*/ 2606 w 2815"/>
                  <a:gd name="T37" fmla="*/ 893 h 2110"/>
                  <a:gd name="T38" fmla="*/ 2815 w 2815"/>
                  <a:gd name="T39" fmla="*/ 454 h 2110"/>
                  <a:gd name="T40" fmla="*/ 2518 w 2815"/>
                  <a:gd name="T41" fmla="*/ 0 h 211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2815" h="2110">
                    <a:moveTo>
                      <a:pt x="950" y="85"/>
                    </a:moveTo>
                    <a:lnTo>
                      <a:pt x="628" y="438"/>
                    </a:lnTo>
                    <a:lnTo>
                      <a:pt x="66" y="471"/>
                    </a:lnTo>
                    <a:lnTo>
                      <a:pt x="0" y="627"/>
                    </a:lnTo>
                    <a:lnTo>
                      <a:pt x="372" y="1026"/>
                    </a:lnTo>
                    <a:lnTo>
                      <a:pt x="611" y="902"/>
                    </a:lnTo>
                    <a:lnTo>
                      <a:pt x="992" y="1085"/>
                    </a:lnTo>
                    <a:lnTo>
                      <a:pt x="1116" y="1339"/>
                    </a:lnTo>
                    <a:lnTo>
                      <a:pt x="1083" y="1450"/>
                    </a:lnTo>
                    <a:lnTo>
                      <a:pt x="1124" y="1659"/>
                    </a:lnTo>
                    <a:lnTo>
                      <a:pt x="1149" y="1999"/>
                    </a:lnTo>
                    <a:lnTo>
                      <a:pt x="1463" y="2110"/>
                    </a:lnTo>
                    <a:lnTo>
                      <a:pt x="1686" y="2025"/>
                    </a:lnTo>
                    <a:lnTo>
                      <a:pt x="1603" y="1777"/>
                    </a:lnTo>
                    <a:lnTo>
                      <a:pt x="1991" y="1555"/>
                    </a:lnTo>
                    <a:lnTo>
                      <a:pt x="2281" y="1542"/>
                    </a:lnTo>
                    <a:lnTo>
                      <a:pt x="2446" y="1359"/>
                    </a:lnTo>
                    <a:lnTo>
                      <a:pt x="2361" y="1001"/>
                    </a:lnTo>
                    <a:lnTo>
                      <a:pt x="2606" y="893"/>
                    </a:lnTo>
                    <a:lnTo>
                      <a:pt x="2815" y="454"/>
                    </a:lnTo>
                    <a:lnTo>
                      <a:pt x="2518" y="0"/>
                    </a:lnTo>
                  </a:path>
                </a:pathLst>
              </a:custGeom>
              <a:noFill/>
              <a:ln w="15120">
                <a:solidFill>
                  <a:srgbClr val="5B5D6B"/>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eaLnBrk="0" hangingPunct="0">
                  <a:lnSpc>
                    <a:spcPct val="100000"/>
                  </a:lnSpc>
                  <a:buClrTx/>
                  <a:buSzTx/>
                  <a:buFontTx/>
                  <a:buNone/>
                </a:pPr>
                <a:endParaRPr lang="ru-RU">
                  <a:solidFill>
                    <a:srgbClr val="FFFFFF"/>
                  </a:solidFill>
                </a:endParaRPr>
              </a:p>
            </p:txBody>
          </p:sp>
          <p:sp>
            <p:nvSpPr>
              <p:cNvPr id="1170" name="Freeform 4"/>
              <p:cNvSpPr>
                <a:spLocks noChangeArrowheads="1"/>
              </p:cNvSpPr>
              <p:nvPr/>
            </p:nvSpPr>
            <p:spPr bwMode="auto">
              <a:xfrm>
                <a:off x="672" y="1116"/>
                <a:ext cx="3966" cy="2366"/>
              </a:xfrm>
              <a:custGeom>
                <a:avLst/>
                <a:gdLst>
                  <a:gd name="T0" fmla="*/ 1423 w 3966"/>
                  <a:gd name="T1" fmla="*/ 65 h 2366"/>
                  <a:gd name="T2" fmla="*/ 1148 w 3966"/>
                  <a:gd name="T3" fmla="*/ 262 h 2366"/>
                  <a:gd name="T4" fmla="*/ 934 w 3966"/>
                  <a:gd name="T5" fmla="*/ 216 h 2366"/>
                  <a:gd name="T6" fmla="*/ 529 w 3966"/>
                  <a:gd name="T7" fmla="*/ 314 h 2366"/>
                  <a:gd name="T8" fmla="*/ 174 w 3966"/>
                  <a:gd name="T9" fmla="*/ 327 h 2366"/>
                  <a:gd name="T10" fmla="*/ 0 w 3966"/>
                  <a:gd name="T11" fmla="*/ 628 h 2366"/>
                  <a:gd name="T12" fmla="*/ 91 w 3966"/>
                  <a:gd name="T13" fmla="*/ 726 h 2366"/>
                  <a:gd name="T14" fmla="*/ 231 w 3966"/>
                  <a:gd name="T15" fmla="*/ 654 h 2366"/>
                  <a:gd name="T16" fmla="*/ 430 w 3966"/>
                  <a:gd name="T17" fmla="*/ 687 h 2366"/>
                  <a:gd name="T18" fmla="*/ 504 w 3966"/>
                  <a:gd name="T19" fmla="*/ 850 h 2366"/>
                  <a:gd name="T20" fmla="*/ 347 w 3966"/>
                  <a:gd name="T21" fmla="*/ 1020 h 2366"/>
                  <a:gd name="T22" fmla="*/ 529 w 3966"/>
                  <a:gd name="T23" fmla="*/ 1144 h 2366"/>
                  <a:gd name="T24" fmla="*/ 727 w 3966"/>
                  <a:gd name="T25" fmla="*/ 1105 h 2366"/>
                  <a:gd name="T26" fmla="*/ 901 w 3966"/>
                  <a:gd name="T27" fmla="*/ 1216 h 2366"/>
                  <a:gd name="T28" fmla="*/ 1256 w 3966"/>
                  <a:gd name="T29" fmla="*/ 1229 h 2366"/>
                  <a:gd name="T30" fmla="*/ 1611 w 3966"/>
                  <a:gd name="T31" fmla="*/ 1425 h 2366"/>
                  <a:gd name="T32" fmla="*/ 1694 w 3966"/>
                  <a:gd name="T33" fmla="*/ 1673 h 2366"/>
                  <a:gd name="T34" fmla="*/ 1619 w 3966"/>
                  <a:gd name="T35" fmla="*/ 2118 h 2366"/>
                  <a:gd name="T36" fmla="*/ 1694 w 3966"/>
                  <a:gd name="T37" fmla="*/ 2268 h 2366"/>
                  <a:gd name="T38" fmla="*/ 2132 w 3966"/>
                  <a:gd name="T39" fmla="*/ 2242 h 2366"/>
                  <a:gd name="T40" fmla="*/ 2289 w 3966"/>
                  <a:gd name="T41" fmla="*/ 2366 h 2366"/>
                  <a:gd name="T42" fmla="*/ 2594 w 3966"/>
                  <a:gd name="T43" fmla="*/ 2046 h 2366"/>
                  <a:gd name="T44" fmla="*/ 2537 w 3966"/>
                  <a:gd name="T45" fmla="*/ 1817 h 2366"/>
                  <a:gd name="T46" fmla="*/ 2818 w 3966"/>
                  <a:gd name="T47" fmla="*/ 1673 h 2366"/>
                  <a:gd name="T48" fmla="*/ 3016 w 3966"/>
                  <a:gd name="T49" fmla="*/ 1719 h 2366"/>
                  <a:gd name="T50" fmla="*/ 3280 w 3966"/>
                  <a:gd name="T51" fmla="*/ 1615 h 2366"/>
                  <a:gd name="T52" fmla="*/ 3405 w 3966"/>
                  <a:gd name="T53" fmla="*/ 1174 h 2366"/>
                  <a:gd name="T54" fmla="*/ 3643 w 3966"/>
                  <a:gd name="T55" fmla="*/ 922 h 2366"/>
                  <a:gd name="T56" fmla="*/ 3966 w 3966"/>
                  <a:gd name="T57" fmla="*/ 896 h 2366"/>
                  <a:gd name="T58" fmla="*/ 3908 w 3966"/>
                  <a:gd name="T59" fmla="*/ 733 h 2366"/>
                  <a:gd name="T60" fmla="*/ 3669 w 3966"/>
                  <a:gd name="T61" fmla="*/ 563 h 2366"/>
                  <a:gd name="T62" fmla="*/ 3817 w 3966"/>
                  <a:gd name="T63" fmla="*/ 210 h 2366"/>
                  <a:gd name="T64" fmla="*/ 3590 w 3966"/>
                  <a:gd name="T65" fmla="*/ 0 h 236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3966" h="2366">
                    <a:moveTo>
                      <a:pt x="1423" y="65"/>
                    </a:moveTo>
                    <a:lnTo>
                      <a:pt x="1148" y="262"/>
                    </a:lnTo>
                    <a:lnTo>
                      <a:pt x="934" y="216"/>
                    </a:lnTo>
                    <a:lnTo>
                      <a:pt x="529" y="314"/>
                    </a:lnTo>
                    <a:lnTo>
                      <a:pt x="174" y="327"/>
                    </a:lnTo>
                    <a:lnTo>
                      <a:pt x="0" y="628"/>
                    </a:lnTo>
                    <a:lnTo>
                      <a:pt x="91" y="726"/>
                    </a:lnTo>
                    <a:lnTo>
                      <a:pt x="231" y="654"/>
                    </a:lnTo>
                    <a:lnTo>
                      <a:pt x="430" y="687"/>
                    </a:lnTo>
                    <a:lnTo>
                      <a:pt x="504" y="850"/>
                    </a:lnTo>
                    <a:lnTo>
                      <a:pt x="347" y="1020"/>
                    </a:lnTo>
                    <a:lnTo>
                      <a:pt x="529" y="1144"/>
                    </a:lnTo>
                    <a:lnTo>
                      <a:pt x="727" y="1105"/>
                    </a:lnTo>
                    <a:lnTo>
                      <a:pt x="901" y="1216"/>
                    </a:lnTo>
                    <a:lnTo>
                      <a:pt x="1256" y="1229"/>
                    </a:lnTo>
                    <a:lnTo>
                      <a:pt x="1611" y="1425"/>
                    </a:lnTo>
                    <a:lnTo>
                      <a:pt x="1694" y="1673"/>
                    </a:lnTo>
                    <a:lnTo>
                      <a:pt x="1619" y="2118"/>
                    </a:lnTo>
                    <a:lnTo>
                      <a:pt x="1694" y="2268"/>
                    </a:lnTo>
                    <a:lnTo>
                      <a:pt x="2132" y="2242"/>
                    </a:lnTo>
                    <a:lnTo>
                      <a:pt x="2289" y="2366"/>
                    </a:lnTo>
                    <a:lnTo>
                      <a:pt x="2594" y="2046"/>
                    </a:lnTo>
                    <a:lnTo>
                      <a:pt x="2537" y="1817"/>
                    </a:lnTo>
                    <a:lnTo>
                      <a:pt x="2818" y="1673"/>
                    </a:lnTo>
                    <a:lnTo>
                      <a:pt x="3016" y="1719"/>
                    </a:lnTo>
                    <a:lnTo>
                      <a:pt x="3280" y="1615"/>
                    </a:lnTo>
                    <a:lnTo>
                      <a:pt x="3405" y="1174"/>
                    </a:lnTo>
                    <a:lnTo>
                      <a:pt x="3643" y="922"/>
                    </a:lnTo>
                    <a:lnTo>
                      <a:pt x="3966" y="896"/>
                    </a:lnTo>
                    <a:lnTo>
                      <a:pt x="3908" y="733"/>
                    </a:lnTo>
                    <a:lnTo>
                      <a:pt x="3669" y="563"/>
                    </a:lnTo>
                    <a:lnTo>
                      <a:pt x="3817" y="210"/>
                    </a:lnTo>
                    <a:lnTo>
                      <a:pt x="3590" y="0"/>
                    </a:lnTo>
                  </a:path>
                </a:pathLst>
              </a:custGeom>
              <a:noFill/>
              <a:ln w="16560">
                <a:solidFill>
                  <a:srgbClr val="5B5D6B"/>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eaLnBrk="0" hangingPunct="0">
                  <a:lnSpc>
                    <a:spcPct val="100000"/>
                  </a:lnSpc>
                  <a:buClrTx/>
                  <a:buSzTx/>
                  <a:buFontTx/>
                  <a:buNone/>
                </a:pPr>
                <a:endParaRPr lang="ru-RU">
                  <a:solidFill>
                    <a:srgbClr val="FFFFFF"/>
                  </a:solidFill>
                </a:endParaRPr>
              </a:p>
            </p:txBody>
          </p:sp>
          <p:sp>
            <p:nvSpPr>
              <p:cNvPr id="1171" name="Freeform 5"/>
              <p:cNvSpPr>
                <a:spLocks noChangeArrowheads="1"/>
              </p:cNvSpPr>
              <p:nvPr/>
            </p:nvSpPr>
            <p:spPr bwMode="auto">
              <a:xfrm>
                <a:off x="20" y="1069"/>
                <a:ext cx="5732" cy="3107"/>
              </a:xfrm>
              <a:custGeom>
                <a:avLst/>
                <a:gdLst>
                  <a:gd name="T0" fmla="*/ 81 w 5732"/>
                  <a:gd name="T1" fmla="*/ 0 h 3107"/>
                  <a:gd name="T2" fmla="*/ 133 w 5732"/>
                  <a:gd name="T3" fmla="*/ 328 h 3107"/>
                  <a:gd name="T4" fmla="*/ 0 w 5732"/>
                  <a:gd name="T5" fmla="*/ 666 h 3107"/>
                  <a:gd name="T6" fmla="*/ 83 w 5732"/>
                  <a:gd name="T7" fmla="*/ 1221 h 3107"/>
                  <a:gd name="T8" fmla="*/ 413 w 5732"/>
                  <a:gd name="T9" fmla="*/ 1515 h 3107"/>
                  <a:gd name="T10" fmla="*/ 881 w 5732"/>
                  <a:gd name="T11" fmla="*/ 1700 h 3107"/>
                  <a:gd name="T12" fmla="*/ 1440 w 5732"/>
                  <a:gd name="T13" fmla="*/ 1651 h 3107"/>
                  <a:gd name="T14" fmla="*/ 1755 w 5732"/>
                  <a:gd name="T15" fmla="*/ 1940 h 3107"/>
                  <a:gd name="T16" fmla="*/ 1653 w 5732"/>
                  <a:gd name="T17" fmla="*/ 2126 h 3107"/>
                  <a:gd name="T18" fmla="*/ 1136 w 5732"/>
                  <a:gd name="T19" fmla="*/ 2142 h 3107"/>
                  <a:gd name="T20" fmla="*/ 911 w 5732"/>
                  <a:gd name="T21" fmla="*/ 2021 h 3107"/>
                  <a:gd name="T22" fmla="*/ 739 w 5732"/>
                  <a:gd name="T23" fmla="*/ 2142 h 3107"/>
                  <a:gd name="T24" fmla="*/ 954 w 5732"/>
                  <a:gd name="T25" fmla="*/ 2524 h 3107"/>
                  <a:gd name="T26" fmla="*/ 973 w 5732"/>
                  <a:gd name="T27" fmla="*/ 2905 h 3107"/>
                  <a:gd name="T28" fmla="*/ 1511 w 5732"/>
                  <a:gd name="T29" fmla="*/ 3107 h 3107"/>
                  <a:gd name="T30" fmla="*/ 1644 w 5732"/>
                  <a:gd name="T31" fmla="*/ 2922 h 3107"/>
                  <a:gd name="T32" fmla="*/ 2077 w 5732"/>
                  <a:gd name="T33" fmla="*/ 2797 h 3107"/>
                  <a:gd name="T34" fmla="*/ 2610 w 5732"/>
                  <a:gd name="T35" fmla="*/ 2962 h 3107"/>
                  <a:gd name="T36" fmla="*/ 3222 w 5732"/>
                  <a:gd name="T37" fmla="*/ 2812 h 3107"/>
                  <a:gd name="T38" fmla="*/ 3443 w 5732"/>
                  <a:gd name="T39" fmla="*/ 2922 h 3107"/>
                  <a:gd name="T40" fmla="*/ 3861 w 5732"/>
                  <a:gd name="T41" fmla="*/ 2648 h 3107"/>
                  <a:gd name="T42" fmla="*/ 4125 w 5732"/>
                  <a:gd name="T43" fmla="*/ 2311 h 3107"/>
                  <a:gd name="T44" fmla="*/ 4369 w 5732"/>
                  <a:gd name="T45" fmla="*/ 2318 h 3107"/>
                  <a:gd name="T46" fmla="*/ 4554 w 5732"/>
                  <a:gd name="T47" fmla="*/ 2445 h 3107"/>
                  <a:gd name="T48" fmla="*/ 5015 w 5732"/>
                  <a:gd name="T49" fmla="*/ 2142 h 3107"/>
                  <a:gd name="T50" fmla="*/ 5404 w 5732"/>
                  <a:gd name="T51" fmla="*/ 2185 h 3107"/>
                  <a:gd name="T52" fmla="*/ 5732 w 5732"/>
                  <a:gd name="T53" fmla="*/ 2069 h 3107"/>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5732" h="3107">
                    <a:moveTo>
                      <a:pt x="81" y="0"/>
                    </a:moveTo>
                    <a:lnTo>
                      <a:pt x="133" y="328"/>
                    </a:lnTo>
                    <a:lnTo>
                      <a:pt x="0" y="666"/>
                    </a:lnTo>
                    <a:lnTo>
                      <a:pt x="83" y="1221"/>
                    </a:lnTo>
                    <a:lnTo>
                      <a:pt x="413" y="1515"/>
                    </a:lnTo>
                    <a:lnTo>
                      <a:pt x="881" y="1700"/>
                    </a:lnTo>
                    <a:lnTo>
                      <a:pt x="1440" y="1651"/>
                    </a:lnTo>
                    <a:lnTo>
                      <a:pt x="1755" y="1940"/>
                    </a:lnTo>
                    <a:lnTo>
                      <a:pt x="1653" y="2126"/>
                    </a:lnTo>
                    <a:lnTo>
                      <a:pt x="1136" y="2142"/>
                    </a:lnTo>
                    <a:lnTo>
                      <a:pt x="911" y="2021"/>
                    </a:lnTo>
                    <a:lnTo>
                      <a:pt x="739" y="2142"/>
                    </a:lnTo>
                    <a:lnTo>
                      <a:pt x="954" y="2524"/>
                    </a:lnTo>
                    <a:lnTo>
                      <a:pt x="973" y="2905"/>
                    </a:lnTo>
                    <a:lnTo>
                      <a:pt x="1511" y="3107"/>
                    </a:lnTo>
                    <a:lnTo>
                      <a:pt x="1644" y="2922"/>
                    </a:lnTo>
                    <a:lnTo>
                      <a:pt x="2077" y="2797"/>
                    </a:lnTo>
                    <a:lnTo>
                      <a:pt x="2610" y="2962"/>
                    </a:lnTo>
                    <a:lnTo>
                      <a:pt x="3222" y="2812"/>
                    </a:lnTo>
                    <a:lnTo>
                      <a:pt x="3443" y="2922"/>
                    </a:lnTo>
                    <a:lnTo>
                      <a:pt x="3861" y="2648"/>
                    </a:lnTo>
                    <a:lnTo>
                      <a:pt x="4125" y="2311"/>
                    </a:lnTo>
                    <a:lnTo>
                      <a:pt x="4369" y="2318"/>
                    </a:lnTo>
                    <a:lnTo>
                      <a:pt x="4554" y="2445"/>
                    </a:lnTo>
                    <a:lnTo>
                      <a:pt x="5015" y="2142"/>
                    </a:lnTo>
                    <a:lnTo>
                      <a:pt x="5404" y="2185"/>
                    </a:lnTo>
                    <a:lnTo>
                      <a:pt x="5732" y="2069"/>
                    </a:lnTo>
                  </a:path>
                </a:pathLst>
              </a:custGeom>
              <a:noFill/>
              <a:ln w="16560">
                <a:solidFill>
                  <a:srgbClr val="5B5D6B"/>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eaLnBrk="0" hangingPunct="0">
                  <a:lnSpc>
                    <a:spcPct val="100000"/>
                  </a:lnSpc>
                  <a:buClrTx/>
                  <a:buSzTx/>
                  <a:buFontTx/>
                  <a:buNone/>
                </a:pPr>
                <a:endParaRPr lang="ru-RU">
                  <a:solidFill>
                    <a:srgbClr val="FFFFFF"/>
                  </a:solidFill>
                </a:endParaRPr>
              </a:p>
            </p:txBody>
          </p:sp>
          <p:sp>
            <p:nvSpPr>
              <p:cNvPr id="1172" name="Freeform 6"/>
              <p:cNvSpPr>
                <a:spLocks noChangeArrowheads="1"/>
              </p:cNvSpPr>
              <p:nvPr/>
            </p:nvSpPr>
            <p:spPr bwMode="auto">
              <a:xfrm>
                <a:off x="242" y="1145"/>
                <a:ext cx="5512" cy="2760"/>
              </a:xfrm>
              <a:custGeom>
                <a:avLst/>
                <a:gdLst>
                  <a:gd name="T0" fmla="*/ 240 w 5512"/>
                  <a:gd name="T1" fmla="*/ 0 h 2760"/>
                  <a:gd name="T2" fmla="*/ 0 w 5512"/>
                  <a:gd name="T3" fmla="*/ 336 h 2760"/>
                  <a:gd name="T4" fmla="*/ 82 w 5512"/>
                  <a:gd name="T5" fmla="*/ 821 h 2760"/>
                  <a:gd name="T6" fmla="*/ 243 w 5512"/>
                  <a:gd name="T7" fmla="*/ 873 h 2760"/>
                  <a:gd name="T8" fmla="*/ 473 w 5512"/>
                  <a:gd name="T9" fmla="*/ 1087 h 2760"/>
                  <a:gd name="T10" fmla="*/ 557 w 5512"/>
                  <a:gd name="T11" fmla="*/ 1441 h 2760"/>
                  <a:gd name="T12" fmla="*/ 839 w 5512"/>
                  <a:gd name="T13" fmla="*/ 1499 h 2760"/>
                  <a:gd name="T14" fmla="*/ 1258 w 5512"/>
                  <a:gd name="T15" fmla="*/ 1349 h 2760"/>
                  <a:gd name="T16" fmla="*/ 1307 w 5512"/>
                  <a:gd name="T17" fmla="*/ 1493 h 2760"/>
                  <a:gd name="T18" fmla="*/ 1621 w 5512"/>
                  <a:gd name="T19" fmla="*/ 1513 h 2760"/>
                  <a:gd name="T20" fmla="*/ 1862 w 5512"/>
                  <a:gd name="T21" fmla="*/ 1865 h 2760"/>
                  <a:gd name="T22" fmla="*/ 1668 w 5512"/>
                  <a:gd name="T23" fmla="*/ 2166 h 2760"/>
                  <a:gd name="T24" fmla="*/ 1308 w 5512"/>
                  <a:gd name="T25" fmla="*/ 2217 h 2760"/>
                  <a:gd name="T26" fmla="*/ 992 w 5512"/>
                  <a:gd name="T27" fmla="*/ 2172 h 2760"/>
                  <a:gd name="T28" fmla="*/ 903 w 5512"/>
                  <a:gd name="T29" fmla="*/ 2244 h 2760"/>
                  <a:gd name="T30" fmla="*/ 1008 w 5512"/>
                  <a:gd name="T31" fmla="*/ 2415 h 2760"/>
                  <a:gd name="T32" fmla="*/ 992 w 5512"/>
                  <a:gd name="T33" fmla="*/ 2538 h 2760"/>
                  <a:gd name="T34" fmla="*/ 1137 w 5512"/>
                  <a:gd name="T35" fmla="*/ 2760 h 2760"/>
                  <a:gd name="T36" fmla="*/ 1661 w 5512"/>
                  <a:gd name="T37" fmla="*/ 2623 h 2760"/>
                  <a:gd name="T38" fmla="*/ 1725 w 5512"/>
                  <a:gd name="T39" fmla="*/ 2492 h 2760"/>
                  <a:gd name="T40" fmla="*/ 1895 w 5512"/>
                  <a:gd name="T41" fmla="*/ 2551 h 2760"/>
                  <a:gd name="T42" fmla="*/ 2338 w 5512"/>
                  <a:gd name="T43" fmla="*/ 2448 h 2760"/>
                  <a:gd name="T44" fmla="*/ 2443 w 5512"/>
                  <a:gd name="T45" fmla="*/ 2714 h 2760"/>
                  <a:gd name="T46" fmla="*/ 2870 w 5512"/>
                  <a:gd name="T47" fmla="*/ 2541 h 2760"/>
                  <a:gd name="T48" fmla="*/ 3264 w 5512"/>
                  <a:gd name="T49" fmla="*/ 2591 h 2760"/>
                  <a:gd name="T50" fmla="*/ 3522 w 5512"/>
                  <a:gd name="T51" fmla="*/ 2427 h 2760"/>
                  <a:gd name="T52" fmla="*/ 3594 w 5512"/>
                  <a:gd name="T53" fmla="*/ 2081 h 2760"/>
                  <a:gd name="T54" fmla="*/ 4013 w 5512"/>
                  <a:gd name="T55" fmla="*/ 2087 h 2760"/>
                  <a:gd name="T56" fmla="*/ 4070 w 5512"/>
                  <a:gd name="T57" fmla="*/ 1924 h 2760"/>
                  <a:gd name="T58" fmla="*/ 4239 w 5512"/>
                  <a:gd name="T59" fmla="*/ 1931 h 2760"/>
                  <a:gd name="T60" fmla="*/ 4465 w 5512"/>
                  <a:gd name="T61" fmla="*/ 2094 h 2760"/>
                  <a:gd name="T62" fmla="*/ 4836 w 5512"/>
                  <a:gd name="T63" fmla="*/ 1814 h 2760"/>
                  <a:gd name="T64" fmla="*/ 5225 w 5512"/>
                  <a:gd name="T65" fmla="*/ 1785 h 2760"/>
                  <a:gd name="T66" fmla="*/ 5367 w 5512"/>
                  <a:gd name="T67" fmla="*/ 1571 h 2760"/>
                  <a:gd name="T68" fmla="*/ 5512 w 5512"/>
                  <a:gd name="T69" fmla="*/ 1585 h 2760"/>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5512" h="2760">
                    <a:moveTo>
                      <a:pt x="240" y="0"/>
                    </a:moveTo>
                    <a:lnTo>
                      <a:pt x="0" y="336"/>
                    </a:lnTo>
                    <a:lnTo>
                      <a:pt x="82" y="821"/>
                    </a:lnTo>
                    <a:lnTo>
                      <a:pt x="243" y="873"/>
                    </a:lnTo>
                    <a:lnTo>
                      <a:pt x="473" y="1087"/>
                    </a:lnTo>
                    <a:lnTo>
                      <a:pt x="557" y="1441"/>
                    </a:lnTo>
                    <a:lnTo>
                      <a:pt x="839" y="1499"/>
                    </a:lnTo>
                    <a:lnTo>
                      <a:pt x="1258" y="1349"/>
                    </a:lnTo>
                    <a:lnTo>
                      <a:pt x="1307" y="1493"/>
                    </a:lnTo>
                    <a:lnTo>
                      <a:pt x="1621" y="1513"/>
                    </a:lnTo>
                    <a:lnTo>
                      <a:pt x="1862" y="1865"/>
                    </a:lnTo>
                    <a:lnTo>
                      <a:pt x="1668" y="2166"/>
                    </a:lnTo>
                    <a:lnTo>
                      <a:pt x="1308" y="2217"/>
                    </a:lnTo>
                    <a:lnTo>
                      <a:pt x="992" y="2172"/>
                    </a:lnTo>
                    <a:lnTo>
                      <a:pt x="903" y="2244"/>
                    </a:lnTo>
                    <a:lnTo>
                      <a:pt x="1008" y="2415"/>
                    </a:lnTo>
                    <a:lnTo>
                      <a:pt x="992" y="2538"/>
                    </a:lnTo>
                    <a:lnTo>
                      <a:pt x="1137" y="2760"/>
                    </a:lnTo>
                    <a:lnTo>
                      <a:pt x="1661" y="2623"/>
                    </a:lnTo>
                    <a:lnTo>
                      <a:pt x="1725" y="2492"/>
                    </a:lnTo>
                    <a:lnTo>
                      <a:pt x="1895" y="2551"/>
                    </a:lnTo>
                    <a:lnTo>
                      <a:pt x="2338" y="2448"/>
                    </a:lnTo>
                    <a:lnTo>
                      <a:pt x="2443" y="2714"/>
                    </a:lnTo>
                    <a:lnTo>
                      <a:pt x="2870" y="2541"/>
                    </a:lnTo>
                    <a:lnTo>
                      <a:pt x="3264" y="2591"/>
                    </a:lnTo>
                    <a:lnTo>
                      <a:pt x="3522" y="2427"/>
                    </a:lnTo>
                    <a:lnTo>
                      <a:pt x="3594" y="2081"/>
                    </a:lnTo>
                    <a:lnTo>
                      <a:pt x="4013" y="2087"/>
                    </a:lnTo>
                    <a:lnTo>
                      <a:pt x="4070" y="1924"/>
                    </a:lnTo>
                    <a:lnTo>
                      <a:pt x="4239" y="1931"/>
                    </a:lnTo>
                    <a:lnTo>
                      <a:pt x="4465" y="2094"/>
                    </a:lnTo>
                    <a:lnTo>
                      <a:pt x="4836" y="1814"/>
                    </a:lnTo>
                    <a:lnTo>
                      <a:pt x="5225" y="1785"/>
                    </a:lnTo>
                    <a:lnTo>
                      <a:pt x="5367" y="1571"/>
                    </a:lnTo>
                    <a:lnTo>
                      <a:pt x="5512" y="1585"/>
                    </a:lnTo>
                  </a:path>
                </a:pathLst>
              </a:custGeom>
              <a:noFill/>
              <a:ln w="15120">
                <a:solidFill>
                  <a:srgbClr val="5B5D6B"/>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eaLnBrk="0" hangingPunct="0">
                  <a:lnSpc>
                    <a:spcPct val="100000"/>
                  </a:lnSpc>
                  <a:buClrTx/>
                  <a:buSzTx/>
                  <a:buFontTx/>
                  <a:buNone/>
                </a:pPr>
                <a:endParaRPr lang="ru-RU">
                  <a:solidFill>
                    <a:srgbClr val="FFFFFF"/>
                  </a:solidFill>
                </a:endParaRPr>
              </a:p>
            </p:txBody>
          </p:sp>
          <p:sp>
            <p:nvSpPr>
              <p:cNvPr id="1173" name="Freeform 7"/>
              <p:cNvSpPr>
                <a:spLocks noChangeArrowheads="1"/>
              </p:cNvSpPr>
              <p:nvPr/>
            </p:nvSpPr>
            <p:spPr bwMode="auto">
              <a:xfrm>
                <a:off x="4840" y="984"/>
                <a:ext cx="790" cy="1189"/>
              </a:xfrm>
              <a:custGeom>
                <a:avLst/>
                <a:gdLst>
                  <a:gd name="T0" fmla="*/ 139 w 790"/>
                  <a:gd name="T1" fmla="*/ 0 h 1189"/>
                  <a:gd name="T2" fmla="*/ 210 w 790"/>
                  <a:gd name="T3" fmla="*/ 233 h 1189"/>
                  <a:gd name="T4" fmla="*/ 159 w 790"/>
                  <a:gd name="T5" fmla="*/ 643 h 1189"/>
                  <a:gd name="T6" fmla="*/ 454 w 790"/>
                  <a:gd name="T7" fmla="*/ 771 h 1189"/>
                  <a:gd name="T8" fmla="*/ 605 w 790"/>
                  <a:gd name="T9" fmla="*/ 1046 h 1189"/>
                  <a:gd name="T10" fmla="*/ 790 w 790"/>
                  <a:gd name="T11" fmla="*/ 1189 h 1189"/>
                  <a:gd name="T12" fmla="*/ 540 w 790"/>
                  <a:gd name="T13" fmla="*/ 1111 h 1189"/>
                  <a:gd name="T14" fmla="*/ 363 w 790"/>
                  <a:gd name="T15" fmla="*/ 883 h 1189"/>
                  <a:gd name="T16" fmla="*/ 139 w 790"/>
                  <a:gd name="T17" fmla="*/ 852 h 1189"/>
                  <a:gd name="T18" fmla="*/ 0 w 790"/>
                  <a:gd name="T19" fmla="*/ 499 h 1189"/>
                  <a:gd name="T20" fmla="*/ 48 w 790"/>
                  <a:gd name="T21" fmla="*/ 209 h 1189"/>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790" h="1189">
                    <a:moveTo>
                      <a:pt x="139" y="0"/>
                    </a:moveTo>
                    <a:lnTo>
                      <a:pt x="210" y="233"/>
                    </a:lnTo>
                    <a:lnTo>
                      <a:pt x="159" y="643"/>
                    </a:lnTo>
                    <a:lnTo>
                      <a:pt x="454" y="771"/>
                    </a:lnTo>
                    <a:lnTo>
                      <a:pt x="605" y="1046"/>
                    </a:lnTo>
                    <a:lnTo>
                      <a:pt x="790" y="1189"/>
                    </a:lnTo>
                    <a:lnTo>
                      <a:pt x="540" y="1111"/>
                    </a:lnTo>
                    <a:lnTo>
                      <a:pt x="363" y="883"/>
                    </a:lnTo>
                    <a:lnTo>
                      <a:pt x="139" y="852"/>
                    </a:lnTo>
                    <a:lnTo>
                      <a:pt x="0" y="499"/>
                    </a:lnTo>
                    <a:lnTo>
                      <a:pt x="48" y="209"/>
                    </a:lnTo>
                  </a:path>
                </a:pathLst>
              </a:custGeom>
              <a:noFill/>
              <a:ln w="15120">
                <a:solidFill>
                  <a:srgbClr val="5B5D6B"/>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eaLnBrk="0" hangingPunct="0">
                  <a:lnSpc>
                    <a:spcPct val="100000"/>
                  </a:lnSpc>
                  <a:buClrTx/>
                  <a:buSzTx/>
                  <a:buFontTx/>
                  <a:buNone/>
                </a:pPr>
                <a:endParaRPr lang="ru-RU">
                  <a:solidFill>
                    <a:srgbClr val="FFFFFF"/>
                  </a:solidFill>
                </a:endParaRPr>
              </a:p>
            </p:txBody>
          </p:sp>
          <p:sp>
            <p:nvSpPr>
              <p:cNvPr id="1174" name="Freeform 8"/>
              <p:cNvSpPr>
                <a:spLocks noChangeArrowheads="1"/>
              </p:cNvSpPr>
              <p:nvPr/>
            </p:nvSpPr>
            <p:spPr bwMode="auto">
              <a:xfrm>
                <a:off x="5173" y="896"/>
                <a:ext cx="579" cy="1117"/>
              </a:xfrm>
              <a:custGeom>
                <a:avLst/>
                <a:gdLst>
                  <a:gd name="T0" fmla="*/ 0 w 579"/>
                  <a:gd name="T1" fmla="*/ 0 h 1117"/>
                  <a:gd name="T2" fmla="*/ 128 w 579"/>
                  <a:gd name="T3" fmla="*/ 328 h 1117"/>
                  <a:gd name="T4" fmla="*/ 9 w 579"/>
                  <a:gd name="T5" fmla="*/ 659 h 1117"/>
                  <a:gd name="T6" fmla="*/ 40 w 579"/>
                  <a:gd name="T7" fmla="*/ 763 h 1117"/>
                  <a:gd name="T8" fmla="*/ 234 w 579"/>
                  <a:gd name="T9" fmla="*/ 739 h 1117"/>
                  <a:gd name="T10" fmla="*/ 344 w 579"/>
                  <a:gd name="T11" fmla="*/ 1055 h 1117"/>
                  <a:gd name="T12" fmla="*/ 579 w 579"/>
                  <a:gd name="T13" fmla="*/ 1117 h 111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579" h="1117">
                    <a:moveTo>
                      <a:pt x="0" y="0"/>
                    </a:moveTo>
                    <a:lnTo>
                      <a:pt x="128" y="328"/>
                    </a:lnTo>
                    <a:lnTo>
                      <a:pt x="9" y="659"/>
                    </a:lnTo>
                    <a:lnTo>
                      <a:pt x="40" y="763"/>
                    </a:lnTo>
                    <a:lnTo>
                      <a:pt x="234" y="739"/>
                    </a:lnTo>
                    <a:lnTo>
                      <a:pt x="344" y="1055"/>
                    </a:lnTo>
                    <a:lnTo>
                      <a:pt x="579" y="1117"/>
                    </a:lnTo>
                  </a:path>
                </a:pathLst>
              </a:custGeom>
              <a:noFill/>
              <a:ln w="16560">
                <a:solidFill>
                  <a:srgbClr val="5B5D6B"/>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eaLnBrk="0" hangingPunct="0">
                  <a:lnSpc>
                    <a:spcPct val="100000"/>
                  </a:lnSpc>
                  <a:buClrTx/>
                  <a:buSzTx/>
                  <a:buFontTx/>
                  <a:buNone/>
                </a:pPr>
                <a:endParaRPr lang="ru-RU">
                  <a:solidFill>
                    <a:srgbClr val="FFFFFF"/>
                  </a:solidFill>
                </a:endParaRPr>
              </a:p>
            </p:txBody>
          </p:sp>
          <p:sp>
            <p:nvSpPr>
              <p:cNvPr id="1175" name="Freeform 9"/>
              <p:cNvSpPr>
                <a:spLocks noChangeArrowheads="1"/>
              </p:cNvSpPr>
              <p:nvPr/>
            </p:nvSpPr>
            <p:spPr bwMode="auto">
              <a:xfrm>
                <a:off x="3291" y="968"/>
                <a:ext cx="2471" cy="2396"/>
              </a:xfrm>
              <a:custGeom>
                <a:avLst/>
                <a:gdLst>
                  <a:gd name="T0" fmla="*/ 1118 w 2471"/>
                  <a:gd name="T1" fmla="*/ 0 h 2396"/>
                  <a:gd name="T2" fmla="*/ 1179 w 2471"/>
                  <a:gd name="T3" fmla="*/ 225 h 2396"/>
                  <a:gd name="T4" fmla="*/ 1393 w 2471"/>
                  <a:gd name="T5" fmla="*/ 339 h 2396"/>
                  <a:gd name="T6" fmla="*/ 1404 w 2471"/>
                  <a:gd name="T7" fmla="*/ 548 h 2396"/>
                  <a:gd name="T8" fmla="*/ 1342 w 2471"/>
                  <a:gd name="T9" fmla="*/ 732 h 2396"/>
                  <a:gd name="T10" fmla="*/ 1434 w 2471"/>
                  <a:gd name="T11" fmla="*/ 925 h 2396"/>
                  <a:gd name="T12" fmla="*/ 1455 w 2471"/>
                  <a:gd name="T13" fmla="*/ 1109 h 2396"/>
                  <a:gd name="T14" fmla="*/ 1311 w 2471"/>
                  <a:gd name="T15" fmla="*/ 1142 h 2396"/>
                  <a:gd name="T16" fmla="*/ 926 w 2471"/>
                  <a:gd name="T17" fmla="*/ 1384 h 2396"/>
                  <a:gd name="T18" fmla="*/ 975 w 2471"/>
                  <a:gd name="T19" fmla="*/ 1456 h 2396"/>
                  <a:gd name="T20" fmla="*/ 956 w 2471"/>
                  <a:gd name="T21" fmla="*/ 1624 h 2396"/>
                  <a:gd name="T22" fmla="*/ 782 w 2471"/>
                  <a:gd name="T23" fmla="*/ 1817 h 2396"/>
                  <a:gd name="T24" fmla="*/ 539 w 2471"/>
                  <a:gd name="T25" fmla="*/ 1978 h 2396"/>
                  <a:gd name="T26" fmla="*/ 152 w 2471"/>
                  <a:gd name="T27" fmla="*/ 2026 h 2396"/>
                  <a:gd name="T28" fmla="*/ 19 w 2471"/>
                  <a:gd name="T29" fmla="*/ 2251 h 2396"/>
                  <a:gd name="T30" fmla="*/ 0 w 2471"/>
                  <a:gd name="T31" fmla="*/ 2396 h 2396"/>
                  <a:gd name="T32" fmla="*/ 213 w 2471"/>
                  <a:gd name="T33" fmla="*/ 2179 h 2396"/>
                  <a:gd name="T34" fmla="*/ 629 w 2471"/>
                  <a:gd name="T35" fmla="*/ 2090 h 2396"/>
                  <a:gd name="T36" fmla="*/ 894 w 2471"/>
                  <a:gd name="T37" fmla="*/ 1906 h 2396"/>
                  <a:gd name="T38" fmla="*/ 1230 w 2471"/>
                  <a:gd name="T39" fmla="*/ 1986 h 2396"/>
                  <a:gd name="T40" fmla="*/ 1668 w 2471"/>
                  <a:gd name="T41" fmla="*/ 1906 h 2396"/>
                  <a:gd name="T42" fmla="*/ 1983 w 2471"/>
                  <a:gd name="T43" fmla="*/ 1745 h 2396"/>
                  <a:gd name="T44" fmla="*/ 2014 w 2471"/>
                  <a:gd name="T45" fmla="*/ 1600 h 2396"/>
                  <a:gd name="T46" fmla="*/ 2237 w 2471"/>
                  <a:gd name="T47" fmla="*/ 1496 h 2396"/>
                  <a:gd name="T48" fmla="*/ 2359 w 2471"/>
                  <a:gd name="T49" fmla="*/ 1552 h 2396"/>
                  <a:gd name="T50" fmla="*/ 2471 w 2471"/>
                  <a:gd name="T51" fmla="*/ 1479 h 239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2471" h="2396">
                    <a:moveTo>
                      <a:pt x="1118" y="0"/>
                    </a:moveTo>
                    <a:lnTo>
                      <a:pt x="1179" y="225"/>
                    </a:lnTo>
                    <a:lnTo>
                      <a:pt x="1393" y="339"/>
                    </a:lnTo>
                    <a:lnTo>
                      <a:pt x="1404" y="548"/>
                    </a:lnTo>
                    <a:lnTo>
                      <a:pt x="1342" y="732"/>
                    </a:lnTo>
                    <a:lnTo>
                      <a:pt x="1434" y="925"/>
                    </a:lnTo>
                    <a:lnTo>
                      <a:pt x="1455" y="1109"/>
                    </a:lnTo>
                    <a:lnTo>
                      <a:pt x="1311" y="1142"/>
                    </a:lnTo>
                    <a:lnTo>
                      <a:pt x="926" y="1384"/>
                    </a:lnTo>
                    <a:lnTo>
                      <a:pt x="975" y="1456"/>
                    </a:lnTo>
                    <a:lnTo>
                      <a:pt x="956" y="1624"/>
                    </a:lnTo>
                    <a:lnTo>
                      <a:pt x="782" y="1817"/>
                    </a:lnTo>
                    <a:lnTo>
                      <a:pt x="539" y="1978"/>
                    </a:lnTo>
                    <a:lnTo>
                      <a:pt x="152" y="2026"/>
                    </a:lnTo>
                    <a:lnTo>
                      <a:pt x="19" y="2251"/>
                    </a:lnTo>
                    <a:lnTo>
                      <a:pt x="0" y="2396"/>
                    </a:lnTo>
                    <a:lnTo>
                      <a:pt x="213" y="2179"/>
                    </a:lnTo>
                    <a:lnTo>
                      <a:pt x="629" y="2090"/>
                    </a:lnTo>
                    <a:lnTo>
                      <a:pt x="894" y="1906"/>
                    </a:lnTo>
                    <a:lnTo>
                      <a:pt x="1230" y="1986"/>
                    </a:lnTo>
                    <a:lnTo>
                      <a:pt x="1668" y="1906"/>
                    </a:lnTo>
                    <a:lnTo>
                      <a:pt x="1983" y="1745"/>
                    </a:lnTo>
                    <a:lnTo>
                      <a:pt x="2014" y="1600"/>
                    </a:lnTo>
                    <a:lnTo>
                      <a:pt x="2237" y="1496"/>
                    </a:lnTo>
                    <a:lnTo>
                      <a:pt x="2359" y="1552"/>
                    </a:lnTo>
                    <a:lnTo>
                      <a:pt x="2471" y="1479"/>
                    </a:lnTo>
                  </a:path>
                </a:pathLst>
              </a:custGeom>
              <a:noFill/>
              <a:ln w="16560">
                <a:solidFill>
                  <a:srgbClr val="5B5D6B"/>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eaLnBrk="0" hangingPunct="0">
                  <a:lnSpc>
                    <a:spcPct val="100000"/>
                  </a:lnSpc>
                  <a:buClrTx/>
                  <a:buSzTx/>
                  <a:buFontTx/>
                  <a:buNone/>
                </a:pPr>
                <a:endParaRPr lang="ru-RU">
                  <a:solidFill>
                    <a:srgbClr val="FFFFFF"/>
                  </a:solidFill>
                </a:endParaRPr>
              </a:p>
            </p:txBody>
          </p:sp>
          <p:sp>
            <p:nvSpPr>
              <p:cNvPr id="2" name="Freeform 10"/>
              <p:cNvSpPr>
                <a:spLocks noChangeArrowheads="1"/>
              </p:cNvSpPr>
              <p:nvPr/>
            </p:nvSpPr>
            <p:spPr bwMode="auto">
              <a:xfrm>
                <a:off x="2366" y="1067"/>
                <a:ext cx="1399" cy="1349"/>
              </a:xfrm>
              <a:custGeom>
                <a:avLst/>
                <a:gdLst>
                  <a:gd name="T0" fmla="*/ 620 w 1399"/>
                  <a:gd name="T1" fmla="*/ 155 h 1349"/>
                  <a:gd name="T2" fmla="*/ 421 w 1399"/>
                  <a:gd name="T3" fmla="*/ 155 h 1349"/>
                  <a:gd name="T4" fmla="*/ 205 w 1399"/>
                  <a:gd name="T5" fmla="*/ 507 h 1349"/>
                  <a:gd name="T6" fmla="*/ 0 w 1399"/>
                  <a:gd name="T7" fmla="*/ 673 h 1349"/>
                  <a:gd name="T8" fmla="*/ 487 w 1399"/>
                  <a:gd name="T9" fmla="*/ 783 h 1349"/>
                  <a:gd name="T10" fmla="*/ 425 w 1399"/>
                  <a:gd name="T11" fmla="*/ 1009 h 1349"/>
                  <a:gd name="T12" fmla="*/ 617 w 1399"/>
                  <a:gd name="T13" fmla="*/ 1086 h 1349"/>
                  <a:gd name="T14" fmla="*/ 498 w 1399"/>
                  <a:gd name="T15" fmla="*/ 1349 h 1349"/>
                  <a:gd name="T16" fmla="*/ 961 w 1399"/>
                  <a:gd name="T17" fmla="*/ 1035 h 1349"/>
                  <a:gd name="T18" fmla="*/ 926 w 1399"/>
                  <a:gd name="T19" fmla="*/ 776 h 1349"/>
                  <a:gd name="T20" fmla="*/ 1181 w 1399"/>
                  <a:gd name="T21" fmla="*/ 749 h 1349"/>
                  <a:gd name="T22" fmla="*/ 1399 w 1399"/>
                  <a:gd name="T23" fmla="*/ 601 h 1349"/>
                  <a:gd name="T24" fmla="*/ 1315 w 1399"/>
                  <a:gd name="T25" fmla="*/ 416 h 1349"/>
                  <a:gd name="T26" fmla="*/ 1341 w 1399"/>
                  <a:gd name="T27" fmla="*/ 196 h 1349"/>
                  <a:gd name="T28" fmla="*/ 1171 w 1399"/>
                  <a:gd name="T29" fmla="*/ 164 h 1349"/>
                  <a:gd name="T30" fmla="*/ 928 w 1399"/>
                  <a:gd name="T31" fmla="*/ 0 h 1349"/>
                  <a:gd name="T32" fmla="*/ 620 w 1399"/>
                  <a:gd name="T33" fmla="*/ 155 h 134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399" h="1349">
                    <a:moveTo>
                      <a:pt x="620" y="155"/>
                    </a:moveTo>
                    <a:lnTo>
                      <a:pt x="421" y="155"/>
                    </a:lnTo>
                    <a:lnTo>
                      <a:pt x="205" y="507"/>
                    </a:lnTo>
                    <a:lnTo>
                      <a:pt x="0" y="673"/>
                    </a:lnTo>
                    <a:lnTo>
                      <a:pt x="487" y="783"/>
                    </a:lnTo>
                    <a:lnTo>
                      <a:pt x="425" y="1009"/>
                    </a:lnTo>
                    <a:lnTo>
                      <a:pt x="617" y="1086"/>
                    </a:lnTo>
                    <a:lnTo>
                      <a:pt x="498" y="1349"/>
                    </a:lnTo>
                    <a:lnTo>
                      <a:pt x="961" y="1035"/>
                    </a:lnTo>
                    <a:lnTo>
                      <a:pt x="926" y="776"/>
                    </a:lnTo>
                    <a:lnTo>
                      <a:pt x="1181" y="749"/>
                    </a:lnTo>
                    <a:lnTo>
                      <a:pt x="1399" y="601"/>
                    </a:lnTo>
                    <a:lnTo>
                      <a:pt x="1315" y="416"/>
                    </a:lnTo>
                    <a:lnTo>
                      <a:pt x="1341" y="196"/>
                    </a:lnTo>
                    <a:lnTo>
                      <a:pt x="1171" y="164"/>
                    </a:lnTo>
                    <a:lnTo>
                      <a:pt x="928" y="0"/>
                    </a:lnTo>
                    <a:lnTo>
                      <a:pt x="620" y="155"/>
                    </a:lnTo>
                    <a:close/>
                  </a:path>
                </a:pathLst>
              </a:custGeom>
              <a:noFill/>
              <a:ln w="17640">
                <a:solidFill>
                  <a:srgbClr val="5B5D6B"/>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eaLnBrk="0" hangingPunct="0">
                  <a:lnSpc>
                    <a:spcPct val="100000"/>
                  </a:lnSpc>
                  <a:buClrTx/>
                  <a:buSzTx/>
                  <a:buFontTx/>
                  <a:buNone/>
                </a:pPr>
                <a:endParaRPr lang="ru-RU">
                  <a:solidFill>
                    <a:srgbClr val="FFFFFF"/>
                  </a:solidFill>
                </a:endParaRPr>
              </a:p>
            </p:txBody>
          </p:sp>
          <p:sp>
            <p:nvSpPr>
              <p:cNvPr id="3" name="Freeform 11"/>
              <p:cNvSpPr>
                <a:spLocks noChangeArrowheads="1"/>
              </p:cNvSpPr>
              <p:nvPr/>
            </p:nvSpPr>
            <p:spPr bwMode="auto">
              <a:xfrm>
                <a:off x="4275" y="2031"/>
                <a:ext cx="1256" cy="810"/>
              </a:xfrm>
              <a:custGeom>
                <a:avLst/>
                <a:gdLst>
                  <a:gd name="T0" fmla="*/ 719 w 1256"/>
                  <a:gd name="T1" fmla="*/ 183 h 810"/>
                  <a:gd name="T2" fmla="*/ 760 w 1256"/>
                  <a:gd name="T3" fmla="*/ 33 h 810"/>
                  <a:gd name="T4" fmla="*/ 884 w 1256"/>
                  <a:gd name="T5" fmla="*/ 0 h 810"/>
                  <a:gd name="T6" fmla="*/ 983 w 1256"/>
                  <a:gd name="T7" fmla="*/ 78 h 810"/>
                  <a:gd name="T8" fmla="*/ 1082 w 1256"/>
                  <a:gd name="T9" fmla="*/ 248 h 810"/>
                  <a:gd name="T10" fmla="*/ 1256 w 1256"/>
                  <a:gd name="T11" fmla="*/ 229 h 810"/>
                  <a:gd name="T12" fmla="*/ 1248 w 1256"/>
                  <a:gd name="T13" fmla="*/ 359 h 810"/>
                  <a:gd name="T14" fmla="*/ 1016 w 1256"/>
                  <a:gd name="T15" fmla="*/ 431 h 810"/>
                  <a:gd name="T16" fmla="*/ 879 w 1256"/>
                  <a:gd name="T17" fmla="*/ 417 h 810"/>
                  <a:gd name="T18" fmla="*/ 719 w 1256"/>
                  <a:gd name="T19" fmla="*/ 481 h 810"/>
                  <a:gd name="T20" fmla="*/ 591 w 1256"/>
                  <a:gd name="T21" fmla="*/ 633 h 810"/>
                  <a:gd name="T22" fmla="*/ 423 w 1256"/>
                  <a:gd name="T23" fmla="*/ 537 h 810"/>
                  <a:gd name="T24" fmla="*/ 256 w 1256"/>
                  <a:gd name="T25" fmla="*/ 810 h 810"/>
                  <a:gd name="T26" fmla="*/ 66 w 1256"/>
                  <a:gd name="T27" fmla="*/ 764 h 810"/>
                  <a:gd name="T28" fmla="*/ 0 w 1256"/>
                  <a:gd name="T29" fmla="*/ 601 h 810"/>
                  <a:gd name="T30" fmla="*/ 157 w 1256"/>
                  <a:gd name="T31" fmla="*/ 483 h 810"/>
                  <a:gd name="T32" fmla="*/ 248 w 1256"/>
                  <a:gd name="T33" fmla="*/ 281 h 810"/>
                  <a:gd name="T34" fmla="*/ 438 w 1256"/>
                  <a:gd name="T35" fmla="*/ 150 h 810"/>
                  <a:gd name="T36" fmla="*/ 719 w 1256"/>
                  <a:gd name="T37" fmla="*/ 189 h 81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256" h="810">
                    <a:moveTo>
                      <a:pt x="719" y="183"/>
                    </a:moveTo>
                    <a:lnTo>
                      <a:pt x="760" y="33"/>
                    </a:lnTo>
                    <a:lnTo>
                      <a:pt x="884" y="0"/>
                    </a:lnTo>
                    <a:lnTo>
                      <a:pt x="983" y="78"/>
                    </a:lnTo>
                    <a:lnTo>
                      <a:pt x="1082" y="248"/>
                    </a:lnTo>
                    <a:lnTo>
                      <a:pt x="1256" y="229"/>
                    </a:lnTo>
                    <a:lnTo>
                      <a:pt x="1248" y="359"/>
                    </a:lnTo>
                    <a:lnTo>
                      <a:pt x="1016" y="431"/>
                    </a:lnTo>
                    <a:lnTo>
                      <a:pt x="879" y="417"/>
                    </a:lnTo>
                    <a:lnTo>
                      <a:pt x="719" y="481"/>
                    </a:lnTo>
                    <a:lnTo>
                      <a:pt x="591" y="633"/>
                    </a:lnTo>
                    <a:lnTo>
                      <a:pt x="423" y="537"/>
                    </a:lnTo>
                    <a:lnTo>
                      <a:pt x="256" y="810"/>
                    </a:lnTo>
                    <a:lnTo>
                      <a:pt x="66" y="764"/>
                    </a:lnTo>
                    <a:lnTo>
                      <a:pt x="0" y="601"/>
                    </a:lnTo>
                    <a:lnTo>
                      <a:pt x="157" y="483"/>
                    </a:lnTo>
                    <a:lnTo>
                      <a:pt x="248" y="281"/>
                    </a:lnTo>
                    <a:lnTo>
                      <a:pt x="438" y="150"/>
                    </a:lnTo>
                    <a:lnTo>
                      <a:pt x="719" y="189"/>
                    </a:lnTo>
                  </a:path>
                </a:pathLst>
              </a:custGeom>
              <a:noFill/>
              <a:ln w="17640">
                <a:solidFill>
                  <a:srgbClr val="5B5D6B"/>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eaLnBrk="0" hangingPunct="0">
                  <a:lnSpc>
                    <a:spcPct val="100000"/>
                  </a:lnSpc>
                  <a:buClrTx/>
                  <a:buSzTx/>
                  <a:buFontTx/>
                  <a:buNone/>
                </a:pPr>
                <a:endParaRPr lang="ru-RU">
                  <a:solidFill>
                    <a:srgbClr val="FFFFFF"/>
                  </a:solidFill>
                </a:endParaRPr>
              </a:p>
            </p:txBody>
          </p:sp>
          <p:sp>
            <p:nvSpPr>
              <p:cNvPr id="4" name="Freeform 12"/>
              <p:cNvSpPr>
                <a:spLocks noChangeArrowheads="1"/>
              </p:cNvSpPr>
              <p:nvPr/>
            </p:nvSpPr>
            <p:spPr bwMode="auto">
              <a:xfrm>
                <a:off x="2914" y="3476"/>
                <a:ext cx="2848" cy="788"/>
              </a:xfrm>
              <a:custGeom>
                <a:avLst/>
                <a:gdLst>
                  <a:gd name="T0" fmla="*/ 2838 w 2848"/>
                  <a:gd name="T1" fmla="*/ 16 h 788"/>
                  <a:gd name="T2" fmla="*/ 2493 w 2848"/>
                  <a:gd name="T3" fmla="*/ 0 h 788"/>
                  <a:gd name="T4" fmla="*/ 2278 w 2848"/>
                  <a:gd name="T5" fmla="*/ 81 h 788"/>
                  <a:gd name="T6" fmla="*/ 1936 w 2848"/>
                  <a:gd name="T7" fmla="*/ 44 h 788"/>
                  <a:gd name="T8" fmla="*/ 1739 w 2848"/>
                  <a:gd name="T9" fmla="*/ 354 h 788"/>
                  <a:gd name="T10" fmla="*/ 1600 w 2848"/>
                  <a:gd name="T11" fmla="*/ 212 h 788"/>
                  <a:gd name="T12" fmla="*/ 1352 w 2848"/>
                  <a:gd name="T13" fmla="*/ 308 h 788"/>
                  <a:gd name="T14" fmla="*/ 1445 w 2848"/>
                  <a:gd name="T15" fmla="*/ 515 h 788"/>
                  <a:gd name="T16" fmla="*/ 1072 w 2848"/>
                  <a:gd name="T17" fmla="*/ 412 h 788"/>
                  <a:gd name="T18" fmla="*/ 888 w 2848"/>
                  <a:gd name="T19" fmla="*/ 540 h 788"/>
                  <a:gd name="T20" fmla="*/ 0 w 2848"/>
                  <a:gd name="T21" fmla="*/ 660 h 788"/>
                  <a:gd name="T22" fmla="*/ 288 w 2848"/>
                  <a:gd name="T23" fmla="*/ 788 h 788"/>
                  <a:gd name="T24" fmla="*/ 1040 w 2848"/>
                  <a:gd name="T25" fmla="*/ 676 h 788"/>
                  <a:gd name="T26" fmla="*/ 1272 w 2848"/>
                  <a:gd name="T27" fmla="*/ 748 h 788"/>
                  <a:gd name="T28" fmla="*/ 2096 w 2848"/>
                  <a:gd name="T29" fmla="*/ 691 h 788"/>
                  <a:gd name="T30" fmla="*/ 2320 w 2848"/>
                  <a:gd name="T31" fmla="*/ 748 h 788"/>
                  <a:gd name="T32" fmla="*/ 2456 w 2848"/>
                  <a:gd name="T33" fmla="*/ 596 h 788"/>
                  <a:gd name="T34" fmla="*/ 2712 w 2848"/>
                  <a:gd name="T35" fmla="*/ 716 h 788"/>
                  <a:gd name="T36" fmla="*/ 2716 w 2848"/>
                  <a:gd name="T37" fmla="*/ 339 h 788"/>
                  <a:gd name="T38" fmla="*/ 2848 w 2848"/>
                  <a:gd name="T39" fmla="*/ 258 h 788"/>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2848" h="788">
                    <a:moveTo>
                      <a:pt x="2838" y="16"/>
                    </a:moveTo>
                    <a:lnTo>
                      <a:pt x="2493" y="0"/>
                    </a:lnTo>
                    <a:lnTo>
                      <a:pt x="2278" y="81"/>
                    </a:lnTo>
                    <a:lnTo>
                      <a:pt x="1936" y="44"/>
                    </a:lnTo>
                    <a:lnTo>
                      <a:pt x="1739" y="354"/>
                    </a:lnTo>
                    <a:lnTo>
                      <a:pt x="1600" y="212"/>
                    </a:lnTo>
                    <a:lnTo>
                      <a:pt x="1352" y="308"/>
                    </a:lnTo>
                    <a:lnTo>
                      <a:pt x="1445" y="515"/>
                    </a:lnTo>
                    <a:lnTo>
                      <a:pt x="1072" y="412"/>
                    </a:lnTo>
                    <a:lnTo>
                      <a:pt x="888" y="540"/>
                    </a:lnTo>
                    <a:lnTo>
                      <a:pt x="0" y="660"/>
                    </a:lnTo>
                    <a:lnTo>
                      <a:pt x="288" y="788"/>
                    </a:lnTo>
                    <a:lnTo>
                      <a:pt x="1040" y="676"/>
                    </a:lnTo>
                    <a:lnTo>
                      <a:pt x="1272" y="748"/>
                    </a:lnTo>
                    <a:lnTo>
                      <a:pt x="2096" y="691"/>
                    </a:lnTo>
                    <a:lnTo>
                      <a:pt x="2320" y="748"/>
                    </a:lnTo>
                    <a:lnTo>
                      <a:pt x="2456" y="596"/>
                    </a:lnTo>
                    <a:lnTo>
                      <a:pt x="2712" y="716"/>
                    </a:lnTo>
                    <a:lnTo>
                      <a:pt x="2716" y="339"/>
                    </a:lnTo>
                    <a:lnTo>
                      <a:pt x="2848" y="258"/>
                    </a:lnTo>
                  </a:path>
                </a:pathLst>
              </a:custGeom>
              <a:noFill/>
              <a:ln w="17640">
                <a:solidFill>
                  <a:srgbClr val="5B5D6B"/>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eaLnBrk="0" hangingPunct="0">
                  <a:lnSpc>
                    <a:spcPct val="100000"/>
                  </a:lnSpc>
                  <a:buClrTx/>
                  <a:buSzTx/>
                  <a:buFontTx/>
                  <a:buNone/>
                </a:pPr>
                <a:endParaRPr lang="ru-RU">
                  <a:solidFill>
                    <a:srgbClr val="FFFFFF"/>
                  </a:solidFill>
                </a:endParaRPr>
              </a:p>
            </p:txBody>
          </p:sp>
          <p:sp>
            <p:nvSpPr>
              <p:cNvPr id="5" name="Freeform 13"/>
              <p:cNvSpPr>
                <a:spLocks noChangeArrowheads="1"/>
              </p:cNvSpPr>
              <p:nvPr/>
            </p:nvSpPr>
            <p:spPr bwMode="auto">
              <a:xfrm>
                <a:off x="5443" y="922"/>
                <a:ext cx="319" cy="854"/>
              </a:xfrm>
              <a:custGeom>
                <a:avLst/>
                <a:gdLst>
                  <a:gd name="T0" fmla="*/ 0 w 319"/>
                  <a:gd name="T1" fmla="*/ 0 h 854"/>
                  <a:gd name="T2" fmla="*/ 106 w 319"/>
                  <a:gd name="T3" fmla="*/ 313 h 854"/>
                  <a:gd name="T4" fmla="*/ 106 w 319"/>
                  <a:gd name="T5" fmla="*/ 634 h 854"/>
                  <a:gd name="T6" fmla="*/ 268 w 319"/>
                  <a:gd name="T7" fmla="*/ 854 h 854"/>
                  <a:gd name="T8" fmla="*/ 278 w 319"/>
                  <a:gd name="T9" fmla="*/ 577 h 854"/>
                  <a:gd name="T10" fmla="*/ 238 w 319"/>
                  <a:gd name="T11" fmla="*/ 400 h 854"/>
                  <a:gd name="T12" fmla="*/ 319 w 319"/>
                  <a:gd name="T13" fmla="*/ 240 h 85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19" h="854">
                    <a:moveTo>
                      <a:pt x="0" y="0"/>
                    </a:moveTo>
                    <a:lnTo>
                      <a:pt x="106" y="313"/>
                    </a:lnTo>
                    <a:lnTo>
                      <a:pt x="106" y="634"/>
                    </a:lnTo>
                    <a:lnTo>
                      <a:pt x="268" y="854"/>
                    </a:lnTo>
                    <a:lnTo>
                      <a:pt x="278" y="577"/>
                    </a:lnTo>
                    <a:lnTo>
                      <a:pt x="238" y="400"/>
                    </a:lnTo>
                    <a:lnTo>
                      <a:pt x="319" y="240"/>
                    </a:lnTo>
                  </a:path>
                </a:pathLst>
              </a:custGeom>
              <a:noFill/>
              <a:ln w="17640">
                <a:solidFill>
                  <a:srgbClr val="5B5D6B"/>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eaLnBrk="0" hangingPunct="0">
                  <a:lnSpc>
                    <a:spcPct val="100000"/>
                  </a:lnSpc>
                  <a:buClrTx/>
                  <a:buSzTx/>
                  <a:buFontTx/>
                  <a:buNone/>
                </a:pPr>
                <a:endParaRPr lang="ru-RU">
                  <a:solidFill>
                    <a:srgbClr val="FFFFFF"/>
                  </a:solidFill>
                </a:endParaRPr>
              </a:p>
            </p:txBody>
          </p:sp>
          <p:sp>
            <p:nvSpPr>
              <p:cNvPr id="6" name="Freeform 14"/>
              <p:cNvSpPr>
                <a:spLocks noChangeArrowheads="1"/>
              </p:cNvSpPr>
              <p:nvPr/>
            </p:nvSpPr>
            <p:spPr bwMode="auto">
              <a:xfrm>
                <a:off x="4954" y="3568"/>
                <a:ext cx="646" cy="392"/>
              </a:xfrm>
              <a:custGeom>
                <a:avLst/>
                <a:gdLst>
                  <a:gd name="T0" fmla="*/ 504 w 646"/>
                  <a:gd name="T1" fmla="*/ 0 h 392"/>
                  <a:gd name="T2" fmla="*/ 320 w 646"/>
                  <a:gd name="T3" fmla="*/ 61 h 392"/>
                  <a:gd name="T4" fmla="*/ 238 w 646"/>
                  <a:gd name="T5" fmla="*/ 109 h 392"/>
                  <a:gd name="T6" fmla="*/ 144 w 646"/>
                  <a:gd name="T7" fmla="*/ 216 h 392"/>
                  <a:gd name="T8" fmla="*/ 0 w 646"/>
                  <a:gd name="T9" fmla="*/ 392 h 392"/>
                  <a:gd name="T10" fmla="*/ 360 w 646"/>
                  <a:gd name="T11" fmla="*/ 263 h 392"/>
                  <a:gd name="T12" fmla="*/ 432 w 646"/>
                  <a:gd name="T13" fmla="*/ 182 h 392"/>
                  <a:gd name="T14" fmla="*/ 646 w 646"/>
                  <a:gd name="T15" fmla="*/ 142 h 392"/>
                  <a:gd name="T16" fmla="*/ 504 w 646"/>
                  <a:gd name="T17" fmla="*/ 0 h 3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646" h="392">
                    <a:moveTo>
                      <a:pt x="504" y="0"/>
                    </a:moveTo>
                    <a:lnTo>
                      <a:pt x="320" y="61"/>
                    </a:lnTo>
                    <a:lnTo>
                      <a:pt x="238" y="109"/>
                    </a:lnTo>
                    <a:lnTo>
                      <a:pt x="144" y="216"/>
                    </a:lnTo>
                    <a:lnTo>
                      <a:pt x="0" y="392"/>
                    </a:lnTo>
                    <a:lnTo>
                      <a:pt x="360" y="263"/>
                    </a:lnTo>
                    <a:lnTo>
                      <a:pt x="432" y="182"/>
                    </a:lnTo>
                    <a:lnTo>
                      <a:pt x="646" y="142"/>
                    </a:lnTo>
                    <a:lnTo>
                      <a:pt x="504" y="0"/>
                    </a:lnTo>
                    <a:close/>
                  </a:path>
                </a:pathLst>
              </a:custGeom>
              <a:noFill/>
              <a:ln w="17640">
                <a:solidFill>
                  <a:srgbClr val="5B5D6B"/>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eaLnBrk="0" hangingPunct="0">
                  <a:lnSpc>
                    <a:spcPct val="100000"/>
                  </a:lnSpc>
                  <a:buClrTx/>
                  <a:buSzTx/>
                  <a:buFontTx/>
                  <a:buNone/>
                </a:pPr>
                <a:endParaRPr lang="ru-RU">
                  <a:solidFill>
                    <a:srgbClr val="FFFFFF"/>
                  </a:solidFill>
                </a:endParaRPr>
              </a:p>
            </p:txBody>
          </p:sp>
          <p:sp>
            <p:nvSpPr>
              <p:cNvPr id="1181" name="Freeform 15"/>
              <p:cNvSpPr>
                <a:spLocks noChangeArrowheads="1"/>
              </p:cNvSpPr>
              <p:nvPr/>
            </p:nvSpPr>
            <p:spPr bwMode="auto">
              <a:xfrm>
                <a:off x="50" y="2400"/>
                <a:ext cx="2736" cy="1920"/>
              </a:xfrm>
              <a:custGeom>
                <a:avLst/>
                <a:gdLst>
                  <a:gd name="T0" fmla="*/ 0 w 2736"/>
                  <a:gd name="T1" fmla="*/ 0 h 1920"/>
                  <a:gd name="T2" fmla="*/ 96 w 2736"/>
                  <a:gd name="T3" fmla="*/ 336 h 1920"/>
                  <a:gd name="T4" fmla="*/ 384 w 2736"/>
                  <a:gd name="T5" fmla="*/ 384 h 1920"/>
                  <a:gd name="T6" fmla="*/ 576 w 2736"/>
                  <a:gd name="T7" fmla="*/ 720 h 1920"/>
                  <a:gd name="T8" fmla="*/ 528 w 2736"/>
                  <a:gd name="T9" fmla="*/ 960 h 1920"/>
                  <a:gd name="T10" fmla="*/ 672 w 2736"/>
                  <a:gd name="T11" fmla="*/ 1104 h 1920"/>
                  <a:gd name="T12" fmla="*/ 576 w 2736"/>
                  <a:gd name="T13" fmla="*/ 1392 h 1920"/>
                  <a:gd name="T14" fmla="*/ 624 w 2736"/>
                  <a:gd name="T15" fmla="*/ 1632 h 1920"/>
                  <a:gd name="T16" fmla="*/ 1488 w 2736"/>
                  <a:gd name="T17" fmla="*/ 1872 h 1920"/>
                  <a:gd name="T18" fmla="*/ 1680 w 2736"/>
                  <a:gd name="T19" fmla="*/ 1728 h 1920"/>
                  <a:gd name="T20" fmla="*/ 2208 w 2736"/>
                  <a:gd name="T21" fmla="*/ 1728 h 1920"/>
                  <a:gd name="T22" fmla="*/ 2304 w 2736"/>
                  <a:gd name="T23" fmla="*/ 1632 h 1920"/>
                  <a:gd name="T24" fmla="*/ 2736 w 2736"/>
                  <a:gd name="T25" fmla="*/ 1872 h 1920"/>
                  <a:gd name="T26" fmla="*/ 2640 w 2736"/>
                  <a:gd name="T27" fmla="*/ 1920 h 1920"/>
                  <a:gd name="T28" fmla="*/ 2304 w 2736"/>
                  <a:gd name="T29" fmla="*/ 1824 h 1920"/>
                  <a:gd name="T30" fmla="*/ 2160 w 2736"/>
                  <a:gd name="T31" fmla="*/ 1872 h 1920"/>
                  <a:gd name="T32" fmla="*/ 1632 w 2736"/>
                  <a:gd name="T33" fmla="*/ 1920 h 1920"/>
                  <a:gd name="T34" fmla="*/ 1440 w 2736"/>
                  <a:gd name="T35" fmla="*/ 1920 h 1920"/>
                  <a:gd name="T36" fmla="*/ 480 w 2736"/>
                  <a:gd name="T37" fmla="*/ 1824 h 1920"/>
                  <a:gd name="T38" fmla="*/ 192 w 2736"/>
                  <a:gd name="T39" fmla="*/ 1872 h 1920"/>
                  <a:gd name="T40" fmla="*/ 96 w 2736"/>
                  <a:gd name="T41" fmla="*/ 1680 h 1920"/>
                  <a:gd name="T42" fmla="*/ 288 w 2736"/>
                  <a:gd name="T43" fmla="*/ 1440 h 1920"/>
                  <a:gd name="T44" fmla="*/ 336 w 2736"/>
                  <a:gd name="T45" fmla="*/ 1104 h 1920"/>
                  <a:gd name="T46" fmla="*/ 144 w 2736"/>
                  <a:gd name="T47" fmla="*/ 864 h 1920"/>
                  <a:gd name="T48" fmla="*/ 240 w 2736"/>
                  <a:gd name="T49" fmla="*/ 624 h 1920"/>
                  <a:gd name="T50" fmla="*/ 48 w 2736"/>
                  <a:gd name="T51" fmla="*/ 528 h 1920"/>
                  <a:gd name="T52" fmla="*/ 0 w 2736"/>
                  <a:gd name="T53" fmla="*/ 0 h 1920"/>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2736" h="1920">
                    <a:moveTo>
                      <a:pt x="0" y="0"/>
                    </a:moveTo>
                    <a:lnTo>
                      <a:pt x="96" y="336"/>
                    </a:lnTo>
                    <a:lnTo>
                      <a:pt x="384" y="384"/>
                    </a:lnTo>
                    <a:lnTo>
                      <a:pt x="576" y="720"/>
                    </a:lnTo>
                    <a:lnTo>
                      <a:pt x="528" y="960"/>
                    </a:lnTo>
                    <a:lnTo>
                      <a:pt x="672" y="1104"/>
                    </a:lnTo>
                    <a:lnTo>
                      <a:pt x="576" y="1392"/>
                    </a:lnTo>
                    <a:lnTo>
                      <a:pt x="624" y="1632"/>
                    </a:lnTo>
                    <a:lnTo>
                      <a:pt x="1488" y="1872"/>
                    </a:lnTo>
                    <a:lnTo>
                      <a:pt x="1680" y="1728"/>
                    </a:lnTo>
                    <a:lnTo>
                      <a:pt x="2208" y="1728"/>
                    </a:lnTo>
                    <a:lnTo>
                      <a:pt x="2304" y="1632"/>
                    </a:lnTo>
                    <a:lnTo>
                      <a:pt x="2736" y="1872"/>
                    </a:lnTo>
                    <a:lnTo>
                      <a:pt x="2640" y="1920"/>
                    </a:lnTo>
                    <a:lnTo>
                      <a:pt x="2304" y="1824"/>
                    </a:lnTo>
                    <a:lnTo>
                      <a:pt x="2160" y="1872"/>
                    </a:lnTo>
                    <a:lnTo>
                      <a:pt x="1632" y="1920"/>
                    </a:lnTo>
                    <a:lnTo>
                      <a:pt x="1440" y="1920"/>
                    </a:lnTo>
                    <a:lnTo>
                      <a:pt x="480" y="1824"/>
                    </a:lnTo>
                    <a:lnTo>
                      <a:pt x="192" y="1872"/>
                    </a:lnTo>
                    <a:lnTo>
                      <a:pt x="96" y="1680"/>
                    </a:lnTo>
                    <a:lnTo>
                      <a:pt x="288" y="1440"/>
                    </a:lnTo>
                    <a:lnTo>
                      <a:pt x="336" y="1104"/>
                    </a:lnTo>
                    <a:lnTo>
                      <a:pt x="144" y="864"/>
                    </a:lnTo>
                    <a:lnTo>
                      <a:pt x="240" y="624"/>
                    </a:lnTo>
                    <a:lnTo>
                      <a:pt x="48" y="528"/>
                    </a:lnTo>
                    <a:lnTo>
                      <a:pt x="0" y="0"/>
                    </a:lnTo>
                    <a:close/>
                  </a:path>
                </a:pathLst>
              </a:custGeom>
              <a:noFill/>
              <a:ln w="9360">
                <a:solidFill>
                  <a:srgbClr val="5B5D6B"/>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eaLnBrk="0" hangingPunct="0">
                  <a:lnSpc>
                    <a:spcPct val="100000"/>
                  </a:lnSpc>
                  <a:buClrTx/>
                  <a:buSzTx/>
                  <a:buFontTx/>
                  <a:buNone/>
                </a:pPr>
                <a:endParaRPr lang="ru-RU">
                  <a:solidFill>
                    <a:srgbClr val="FFFFFF"/>
                  </a:solidFill>
                </a:endParaRPr>
              </a:p>
            </p:txBody>
          </p:sp>
        </p:grpSp>
        <p:grpSp>
          <p:nvGrpSpPr>
            <p:cNvPr id="1033" name="Group 16"/>
            <p:cNvGrpSpPr>
              <a:grpSpLocks/>
            </p:cNvGrpSpPr>
            <p:nvPr/>
          </p:nvGrpSpPr>
          <p:grpSpPr bwMode="auto">
            <a:xfrm>
              <a:off x="2" y="2293"/>
              <a:ext cx="1381" cy="1696"/>
              <a:chOff x="2" y="2293"/>
              <a:chExt cx="1381" cy="1696"/>
            </a:xfrm>
          </p:grpSpPr>
          <p:sp>
            <p:nvSpPr>
              <p:cNvPr id="1034" name="Rectangle 17"/>
              <p:cNvSpPr>
                <a:spLocks noChangeArrowheads="1"/>
              </p:cNvSpPr>
              <p:nvPr/>
            </p:nvSpPr>
            <p:spPr bwMode="auto">
              <a:xfrm rot="6780000">
                <a:off x="62" y="3882"/>
                <a:ext cx="75"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035" name="Rectangle 18"/>
              <p:cNvSpPr>
                <a:spLocks noChangeArrowheads="1"/>
              </p:cNvSpPr>
              <p:nvPr/>
            </p:nvSpPr>
            <p:spPr bwMode="auto">
              <a:xfrm rot="6780000">
                <a:off x="33" y="3880"/>
                <a:ext cx="75"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036" name="Rectangle 19"/>
              <p:cNvSpPr>
                <a:spLocks noChangeArrowheads="1"/>
              </p:cNvSpPr>
              <p:nvPr/>
            </p:nvSpPr>
            <p:spPr bwMode="auto">
              <a:xfrm rot="6780000">
                <a:off x="7" y="3874"/>
                <a:ext cx="75"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037" name="Rectangle 20"/>
              <p:cNvSpPr>
                <a:spLocks noChangeArrowheads="1"/>
              </p:cNvSpPr>
              <p:nvPr/>
            </p:nvSpPr>
            <p:spPr bwMode="auto">
              <a:xfrm rot="6000000">
                <a:off x="211" y="3882"/>
                <a:ext cx="69"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038" name="Rectangle 21"/>
              <p:cNvSpPr>
                <a:spLocks noChangeArrowheads="1"/>
              </p:cNvSpPr>
              <p:nvPr/>
            </p:nvSpPr>
            <p:spPr bwMode="auto">
              <a:xfrm rot="6000000">
                <a:off x="183" y="3888"/>
                <a:ext cx="69"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039" name="Rectangle 22"/>
              <p:cNvSpPr>
                <a:spLocks noChangeArrowheads="1"/>
              </p:cNvSpPr>
              <p:nvPr/>
            </p:nvSpPr>
            <p:spPr bwMode="auto">
              <a:xfrm rot="6240000">
                <a:off x="153" y="3886"/>
                <a:ext cx="69"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040" name="Rectangle 23"/>
              <p:cNvSpPr>
                <a:spLocks noChangeArrowheads="1"/>
              </p:cNvSpPr>
              <p:nvPr/>
            </p:nvSpPr>
            <p:spPr bwMode="auto">
              <a:xfrm rot="6240000">
                <a:off x="123" y="3884"/>
                <a:ext cx="69"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041" name="Rectangle 24"/>
              <p:cNvSpPr>
                <a:spLocks noChangeArrowheads="1"/>
              </p:cNvSpPr>
              <p:nvPr/>
            </p:nvSpPr>
            <p:spPr bwMode="auto">
              <a:xfrm rot="5400000">
                <a:off x="365" y="3868"/>
                <a:ext cx="69"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042" name="Rectangle 25"/>
              <p:cNvSpPr>
                <a:spLocks noChangeArrowheads="1"/>
              </p:cNvSpPr>
              <p:nvPr/>
            </p:nvSpPr>
            <p:spPr bwMode="auto">
              <a:xfrm rot="5400000">
                <a:off x="333" y="3872"/>
                <a:ext cx="69"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043" name="Rectangle 26"/>
              <p:cNvSpPr>
                <a:spLocks noChangeArrowheads="1"/>
              </p:cNvSpPr>
              <p:nvPr/>
            </p:nvSpPr>
            <p:spPr bwMode="auto">
              <a:xfrm rot="5580000">
                <a:off x="303" y="3876"/>
                <a:ext cx="69"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044" name="Rectangle 27"/>
              <p:cNvSpPr>
                <a:spLocks noChangeArrowheads="1"/>
              </p:cNvSpPr>
              <p:nvPr/>
            </p:nvSpPr>
            <p:spPr bwMode="auto">
              <a:xfrm rot="5760000">
                <a:off x="271" y="3882"/>
                <a:ext cx="69"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045" name="Rectangle 28"/>
              <p:cNvSpPr>
                <a:spLocks noChangeArrowheads="1"/>
              </p:cNvSpPr>
              <p:nvPr/>
            </p:nvSpPr>
            <p:spPr bwMode="auto">
              <a:xfrm rot="4740000">
                <a:off x="517" y="3828"/>
                <a:ext cx="63"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046" name="Rectangle 29"/>
              <p:cNvSpPr>
                <a:spLocks noChangeArrowheads="1"/>
              </p:cNvSpPr>
              <p:nvPr/>
            </p:nvSpPr>
            <p:spPr bwMode="auto">
              <a:xfrm rot="4920000">
                <a:off x="488" y="3832"/>
                <a:ext cx="63"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047" name="Rectangle 30"/>
              <p:cNvSpPr>
                <a:spLocks noChangeArrowheads="1"/>
              </p:cNvSpPr>
              <p:nvPr/>
            </p:nvSpPr>
            <p:spPr bwMode="auto">
              <a:xfrm rot="4920000">
                <a:off x="456" y="3848"/>
                <a:ext cx="63"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048" name="Rectangle 31"/>
              <p:cNvSpPr>
                <a:spLocks noChangeArrowheads="1"/>
              </p:cNvSpPr>
              <p:nvPr/>
            </p:nvSpPr>
            <p:spPr bwMode="auto">
              <a:xfrm rot="5040000">
                <a:off x="427" y="3850"/>
                <a:ext cx="63"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049" name="Rectangle 32"/>
              <p:cNvSpPr>
                <a:spLocks noChangeArrowheads="1"/>
              </p:cNvSpPr>
              <p:nvPr/>
            </p:nvSpPr>
            <p:spPr bwMode="auto">
              <a:xfrm rot="3840000">
                <a:off x="664" y="3762"/>
                <a:ext cx="63"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050" name="Rectangle 33"/>
              <p:cNvSpPr>
                <a:spLocks noChangeArrowheads="1"/>
              </p:cNvSpPr>
              <p:nvPr/>
            </p:nvSpPr>
            <p:spPr bwMode="auto">
              <a:xfrm rot="3840000">
                <a:off x="634" y="3780"/>
                <a:ext cx="63"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051" name="Rectangle 34"/>
              <p:cNvSpPr>
                <a:spLocks noChangeArrowheads="1"/>
              </p:cNvSpPr>
              <p:nvPr/>
            </p:nvSpPr>
            <p:spPr bwMode="auto">
              <a:xfrm rot="4080000">
                <a:off x="606" y="3790"/>
                <a:ext cx="63"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052" name="Rectangle 35"/>
              <p:cNvSpPr>
                <a:spLocks noChangeArrowheads="1"/>
              </p:cNvSpPr>
              <p:nvPr/>
            </p:nvSpPr>
            <p:spPr bwMode="auto">
              <a:xfrm rot="4320000">
                <a:off x="575" y="3804"/>
                <a:ext cx="63"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053" name="Rectangle 36"/>
              <p:cNvSpPr>
                <a:spLocks noChangeArrowheads="1"/>
              </p:cNvSpPr>
              <p:nvPr/>
            </p:nvSpPr>
            <p:spPr bwMode="auto">
              <a:xfrm rot="3360000">
                <a:off x="800" y="3682"/>
                <a:ext cx="63"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054" name="Rectangle 37"/>
              <p:cNvSpPr>
                <a:spLocks noChangeArrowheads="1"/>
              </p:cNvSpPr>
              <p:nvPr/>
            </p:nvSpPr>
            <p:spPr bwMode="auto">
              <a:xfrm rot="3360000">
                <a:off x="772" y="3698"/>
                <a:ext cx="63"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055" name="Rectangle 38"/>
              <p:cNvSpPr>
                <a:spLocks noChangeArrowheads="1"/>
              </p:cNvSpPr>
              <p:nvPr/>
            </p:nvSpPr>
            <p:spPr bwMode="auto">
              <a:xfrm rot="3360000">
                <a:off x="746" y="3716"/>
                <a:ext cx="63"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056" name="Rectangle 39"/>
              <p:cNvSpPr>
                <a:spLocks noChangeArrowheads="1"/>
              </p:cNvSpPr>
              <p:nvPr/>
            </p:nvSpPr>
            <p:spPr bwMode="auto">
              <a:xfrm rot="3840000">
                <a:off x="717" y="3734"/>
                <a:ext cx="63"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057" name="Rectangle 40"/>
              <p:cNvSpPr>
                <a:spLocks noChangeArrowheads="1"/>
              </p:cNvSpPr>
              <p:nvPr/>
            </p:nvSpPr>
            <p:spPr bwMode="auto">
              <a:xfrm rot="2280000">
                <a:off x="923" y="3586"/>
                <a:ext cx="69"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058" name="Rectangle 41"/>
              <p:cNvSpPr>
                <a:spLocks noChangeArrowheads="1"/>
              </p:cNvSpPr>
              <p:nvPr/>
            </p:nvSpPr>
            <p:spPr bwMode="auto">
              <a:xfrm rot="2280000">
                <a:off x="899" y="3605"/>
                <a:ext cx="69"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059" name="Rectangle 42"/>
              <p:cNvSpPr>
                <a:spLocks noChangeArrowheads="1"/>
              </p:cNvSpPr>
              <p:nvPr/>
            </p:nvSpPr>
            <p:spPr bwMode="auto">
              <a:xfrm rot="2700000">
                <a:off x="876" y="3626"/>
                <a:ext cx="69"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060" name="Rectangle 43"/>
              <p:cNvSpPr>
                <a:spLocks noChangeArrowheads="1"/>
              </p:cNvSpPr>
              <p:nvPr/>
            </p:nvSpPr>
            <p:spPr bwMode="auto">
              <a:xfrm rot="2700000">
                <a:off x="850" y="3644"/>
                <a:ext cx="63"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061" name="Rectangle 44"/>
              <p:cNvSpPr>
                <a:spLocks noChangeArrowheads="1"/>
              </p:cNvSpPr>
              <p:nvPr/>
            </p:nvSpPr>
            <p:spPr bwMode="auto">
              <a:xfrm rot="1500000">
                <a:off x="1028" y="3473"/>
                <a:ext cx="69"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062" name="Rectangle 45"/>
              <p:cNvSpPr>
                <a:spLocks noChangeArrowheads="1"/>
              </p:cNvSpPr>
              <p:nvPr/>
            </p:nvSpPr>
            <p:spPr bwMode="auto">
              <a:xfrm rot="1500000">
                <a:off x="1010" y="3497"/>
                <a:ext cx="69"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063" name="Rectangle 46"/>
              <p:cNvSpPr>
                <a:spLocks noChangeArrowheads="1"/>
              </p:cNvSpPr>
              <p:nvPr/>
            </p:nvSpPr>
            <p:spPr bwMode="auto">
              <a:xfrm rot="1800000">
                <a:off x="991" y="3519"/>
                <a:ext cx="69"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064" name="Rectangle 47"/>
              <p:cNvSpPr>
                <a:spLocks noChangeArrowheads="1"/>
              </p:cNvSpPr>
              <p:nvPr/>
            </p:nvSpPr>
            <p:spPr bwMode="auto">
              <a:xfrm rot="1800000">
                <a:off x="969" y="3544"/>
                <a:ext cx="69"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065" name="Rectangle 48"/>
              <p:cNvSpPr>
                <a:spLocks noChangeArrowheads="1"/>
              </p:cNvSpPr>
              <p:nvPr/>
            </p:nvSpPr>
            <p:spPr bwMode="auto">
              <a:xfrm rot="840000">
                <a:off x="1113" y="3354"/>
                <a:ext cx="75"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066" name="Rectangle 49"/>
              <p:cNvSpPr>
                <a:spLocks noChangeArrowheads="1"/>
              </p:cNvSpPr>
              <p:nvPr/>
            </p:nvSpPr>
            <p:spPr bwMode="auto">
              <a:xfrm rot="840000">
                <a:off x="1101" y="3378"/>
                <a:ext cx="69"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067" name="Rectangle 50"/>
              <p:cNvSpPr>
                <a:spLocks noChangeArrowheads="1"/>
              </p:cNvSpPr>
              <p:nvPr/>
            </p:nvSpPr>
            <p:spPr bwMode="auto">
              <a:xfrm rot="1320000">
                <a:off x="1087" y="3404"/>
                <a:ext cx="69"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068" name="Rectangle 51"/>
              <p:cNvSpPr>
                <a:spLocks noChangeArrowheads="1"/>
              </p:cNvSpPr>
              <p:nvPr/>
            </p:nvSpPr>
            <p:spPr bwMode="auto">
              <a:xfrm rot="1320000">
                <a:off x="1065" y="3424"/>
                <a:ext cx="69"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069" name="Rectangle 52"/>
              <p:cNvSpPr>
                <a:spLocks noChangeArrowheads="1"/>
              </p:cNvSpPr>
              <p:nvPr/>
            </p:nvSpPr>
            <p:spPr bwMode="auto">
              <a:xfrm rot="480000">
                <a:off x="1172" y="3224"/>
                <a:ext cx="81"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070" name="Rectangle 53"/>
              <p:cNvSpPr>
                <a:spLocks noChangeArrowheads="1"/>
              </p:cNvSpPr>
              <p:nvPr/>
            </p:nvSpPr>
            <p:spPr bwMode="auto">
              <a:xfrm rot="540000">
                <a:off x="1163" y="3250"/>
                <a:ext cx="81"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071" name="Rectangle 54"/>
              <p:cNvSpPr>
                <a:spLocks noChangeArrowheads="1"/>
              </p:cNvSpPr>
              <p:nvPr/>
            </p:nvSpPr>
            <p:spPr bwMode="auto">
              <a:xfrm rot="720000">
                <a:off x="1154" y="3276"/>
                <a:ext cx="81"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072" name="Rectangle 55"/>
              <p:cNvSpPr>
                <a:spLocks noChangeArrowheads="1"/>
              </p:cNvSpPr>
              <p:nvPr/>
            </p:nvSpPr>
            <p:spPr bwMode="auto">
              <a:xfrm rot="720000">
                <a:off x="1141" y="3303"/>
                <a:ext cx="75"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073" name="Rectangle 56"/>
              <p:cNvSpPr>
                <a:spLocks noChangeArrowheads="1"/>
              </p:cNvSpPr>
              <p:nvPr/>
            </p:nvSpPr>
            <p:spPr bwMode="auto">
              <a:xfrm rot="-300000">
                <a:off x="1211" y="3097"/>
                <a:ext cx="81"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074" name="Rectangle 57"/>
              <p:cNvSpPr>
                <a:spLocks noChangeArrowheads="1"/>
              </p:cNvSpPr>
              <p:nvPr/>
            </p:nvSpPr>
            <p:spPr bwMode="auto">
              <a:xfrm>
                <a:off x="1201" y="3122"/>
                <a:ext cx="81"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075" name="Rectangle 58"/>
              <p:cNvSpPr>
                <a:spLocks noChangeArrowheads="1"/>
              </p:cNvSpPr>
              <p:nvPr/>
            </p:nvSpPr>
            <p:spPr bwMode="auto">
              <a:xfrm>
                <a:off x="1200" y="3147"/>
                <a:ext cx="81"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076" name="Rectangle 59"/>
              <p:cNvSpPr>
                <a:spLocks noChangeArrowheads="1"/>
              </p:cNvSpPr>
              <p:nvPr/>
            </p:nvSpPr>
            <p:spPr bwMode="auto">
              <a:xfrm rot="240000">
                <a:off x="1189" y="3172"/>
                <a:ext cx="81"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077" name="Rectangle 60"/>
              <p:cNvSpPr>
                <a:spLocks noChangeArrowheads="1"/>
              </p:cNvSpPr>
              <p:nvPr/>
            </p:nvSpPr>
            <p:spPr bwMode="auto">
              <a:xfrm rot="-720000">
                <a:off x="1219" y="2966"/>
                <a:ext cx="86"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078" name="Rectangle 61"/>
              <p:cNvSpPr>
                <a:spLocks noChangeArrowheads="1"/>
              </p:cNvSpPr>
              <p:nvPr/>
            </p:nvSpPr>
            <p:spPr bwMode="auto">
              <a:xfrm rot="-480000">
                <a:off x="1220" y="2991"/>
                <a:ext cx="86"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079" name="Rectangle 62"/>
              <p:cNvSpPr>
                <a:spLocks noChangeArrowheads="1"/>
              </p:cNvSpPr>
              <p:nvPr/>
            </p:nvSpPr>
            <p:spPr bwMode="auto">
              <a:xfrm rot="-480000">
                <a:off x="1220" y="3015"/>
                <a:ext cx="86"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080" name="Rectangle 63"/>
              <p:cNvSpPr>
                <a:spLocks noChangeArrowheads="1"/>
              </p:cNvSpPr>
              <p:nvPr/>
            </p:nvSpPr>
            <p:spPr bwMode="auto">
              <a:xfrm rot="-300000">
                <a:off x="1219" y="3041"/>
                <a:ext cx="81"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081" name="Rectangle 64"/>
              <p:cNvSpPr>
                <a:spLocks noChangeArrowheads="1"/>
              </p:cNvSpPr>
              <p:nvPr/>
            </p:nvSpPr>
            <p:spPr bwMode="auto">
              <a:xfrm rot="-1140000">
                <a:off x="1208" y="2843"/>
                <a:ext cx="86"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082" name="Rectangle 65"/>
              <p:cNvSpPr>
                <a:spLocks noChangeArrowheads="1"/>
              </p:cNvSpPr>
              <p:nvPr/>
            </p:nvSpPr>
            <p:spPr bwMode="auto">
              <a:xfrm rot="-960000">
                <a:off x="1213" y="2864"/>
                <a:ext cx="86"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083" name="Rectangle 66"/>
              <p:cNvSpPr>
                <a:spLocks noChangeArrowheads="1"/>
              </p:cNvSpPr>
              <p:nvPr/>
            </p:nvSpPr>
            <p:spPr bwMode="auto">
              <a:xfrm rot="-960000">
                <a:off x="1216" y="2888"/>
                <a:ext cx="86"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084" name="Rectangle 67"/>
              <p:cNvSpPr>
                <a:spLocks noChangeArrowheads="1"/>
              </p:cNvSpPr>
              <p:nvPr/>
            </p:nvSpPr>
            <p:spPr bwMode="auto">
              <a:xfrm rot="-840000">
                <a:off x="1219" y="2915"/>
                <a:ext cx="86"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085" name="Rectangle 68"/>
              <p:cNvSpPr>
                <a:spLocks noChangeArrowheads="1"/>
              </p:cNvSpPr>
              <p:nvPr/>
            </p:nvSpPr>
            <p:spPr bwMode="auto">
              <a:xfrm rot="-1560000">
                <a:off x="1166" y="2727"/>
                <a:ext cx="86"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086" name="Rectangle 69"/>
              <p:cNvSpPr>
                <a:spLocks noChangeArrowheads="1"/>
              </p:cNvSpPr>
              <p:nvPr/>
            </p:nvSpPr>
            <p:spPr bwMode="auto">
              <a:xfrm rot="-1380000">
                <a:off x="1177" y="2753"/>
                <a:ext cx="86"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087" name="Rectangle 70"/>
              <p:cNvSpPr>
                <a:spLocks noChangeArrowheads="1"/>
              </p:cNvSpPr>
              <p:nvPr/>
            </p:nvSpPr>
            <p:spPr bwMode="auto">
              <a:xfrm rot="-1380000">
                <a:off x="1185" y="2776"/>
                <a:ext cx="86"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088" name="Rectangle 71"/>
              <p:cNvSpPr>
                <a:spLocks noChangeArrowheads="1"/>
              </p:cNvSpPr>
              <p:nvPr/>
            </p:nvSpPr>
            <p:spPr bwMode="auto">
              <a:xfrm rot="-1380000">
                <a:off x="1195" y="2796"/>
                <a:ext cx="86"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089" name="Rectangle 72"/>
              <p:cNvSpPr>
                <a:spLocks noChangeArrowheads="1"/>
              </p:cNvSpPr>
              <p:nvPr/>
            </p:nvSpPr>
            <p:spPr bwMode="auto">
              <a:xfrm rot="-1920000">
                <a:off x="1101" y="2629"/>
                <a:ext cx="86"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090" name="Rectangle 73"/>
              <p:cNvSpPr>
                <a:spLocks noChangeArrowheads="1"/>
              </p:cNvSpPr>
              <p:nvPr/>
            </p:nvSpPr>
            <p:spPr bwMode="auto">
              <a:xfrm rot="-1860000">
                <a:off x="1115" y="2646"/>
                <a:ext cx="86"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091" name="Rectangle 74"/>
              <p:cNvSpPr>
                <a:spLocks noChangeArrowheads="1"/>
              </p:cNvSpPr>
              <p:nvPr/>
            </p:nvSpPr>
            <p:spPr bwMode="auto">
              <a:xfrm rot="-1740000">
                <a:off x="1130" y="2668"/>
                <a:ext cx="86"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092" name="Rectangle 75"/>
              <p:cNvSpPr>
                <a:spLocks noChangeArrowheads="1"/>
              </p:cNvSpPr>
              <p:nvPr/>
            </p:nvSpPr>
            <p:spPr bwMode="auto">
              <a:xfrm rot="-1740000">
                <a:off x="1143" y="2685"/>
                <a:ext cx="86"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093" name="Rectangle 76"/>
              <p:cNvSpPr>
                <a:spLocks noChangeArrowheads="1"/>
              </p:cNvSpPr>
              <p:nvPr/>
            </p:nvSpPr>
            <p:spPr bwMode="auto">
              <a:xfrm rot="-2460000">
                <a:off x="1015" y="2539"/>
                <a:ext cx="86"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094" name="Rectangle 77"/>
              <p:cNvSpPr>
                <a:spLocks noChangeArrowheads="1"/>
              </p:cNvSpPr>
              <p:nvPr/>
            </p:nvSpPr>
            <p:spPr bwMode="auto">
              <a:xfrm rot="-2460000">
                <a:off x="1036" y="2558"/>
                <a:ext cx="86"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095" name="Rectangle 78"/>
              <p:cNvSpPr>
                <a:spLocks noChangeArrowheads="1"/>
              </p:cNvSpPr>
              <p:nvPr/>
            </p:nvSpPr>
            <p:spPr bwMode="auto">
              <a:xfrm rot="-2460000">
                <a:off x="1051" y="2575"/>
                <a:ext cx="86"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096" name="Rectangle 79"/>
              <p:cNvSpPr>
                <a:spLocks noChangeArrowheads="1"/>
              </p:cNvSpPr>
              <p:nvPr/>
            </p:nvSpPr>
            <p:spPr bwMode="auto">
              <a:xfrm rot="-2340000">
                <a:off x="1069" y="2590"/>
                <a:ext cx="86"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097" name="Freeform 80"/>
              <p:cNvSpPr>
                <a:spLocks noChangeArrowheads="1"/>
              </p:cNvSpPr>
              <p:nvPr/>
            </p:nvSpPr>
            <p:spPr bwMode="auto">
              <a:xfrm>
                <a:off x="486" y="2563"/>
                <a:ext cx="180" cy="151"/>
              </a:xfrm>
              <a:custGeom>
                <a:avLst/>
                <a:gdLst>
                  <a:gd name="T0" fmla="*/ 0 w 180"/>
                  <a:gd name="T1" fmla="*/ 144 h 151"/>
                  <a:gd name="T2" fmla="*/ 28 w 180"/>
                  <a:gd name="T3" fmla="*/ 147 h 151"/>
                  <a:gd name="T4" fmla="*/ 64 w 180"/>
                  <a:gd name="T5" fmla="*/ 46 h 151"/>
                  <a:gd name="T6" fmla="*/ 94 w 180"/>
                  <a:gd name="T7" fmla="*/ 151 h 151"/>
                  <a:gd name="T8" fmla="*/ 129 w 180"/>
                  <a:gd name="T9" fmla="*/ 151 h 151"/>
                  <a:gd name="T10" fmla="*/ 180 w 180"/>
                  <a:gd name="T11" fmla="*/ 9 h 151"/>
                  <a:gd name="T12" fmla="*/ 148 w 180"/>
                  <a:gd name="T13" fmla="*/ 10 h 151"/>
                  <a:gd name="T14" fmla="*/ 112 w 180"/>
                  <a:gd name="T15" fmla="*/ 112 h 151"/>
                  <a:gd name="T16" fmla="*/ 79 w 180"/>
                  <a:gd name="T17" fmla="*/ 0 h 151"/>
                  <a:gd name="T18" fmla="*/ 48 w 180"/>
                  <a:gd name="T19" fmla="*/ 0 h 151"/>
                  <a:gd name="T20" fmla="*/ 0 w 180"/>
                  <a:gd name="T21" fmla="*/ 144 h 15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80" h="151">
                    <a:moveTo>
                      <a:pt x="0" y="144"/>
                    </a:moveTo>
                    <a:lnTo>
                      <a:pt x="28" y="147"/>
                    </a:lnTo>
                    <a:lnTo>
                      <a:pt x="64" y="46"/>
                    </a:lnTo>
                    <a:lnTo>
                      <a:pt x="94" y="151"/>
                    </a:lnTo>
                    <a:lnTo>
                      <a:pt x="129" y="151"/>
                    </a:lnTo>
                    <a:lnTo>
                      <a:pt x="180" y="9"/>
                    </a:lnTo>
                    <a:lnTo>
                      <a:pt x="148" y="10"/>
                    </a:lnTo>
                    <a:lnTo>
                      <a:pt x="112" y="112"/>
                    </a:lnTo>
                    <a:lnTo>
                      <a:pt x="79" y="0"/>
                    </a:lnTo>
                    <a:lnTo>
                      <a:pt x="48" y="0"/>
                    </a:lnTo>
                    <a:lnTo>
                      <a:pt x="0" y="144"/>
                    </a:lnTo>
                    <a:close/>
                  </a:path>
                </a:pathLst>
              </a:cu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0" hangingPunct="0">
                  <a:lnSpc>
                    <a:spcPct val="100000"/>
                  </a:lnSpc>
                  <a:buClrTx/>
                  <a:buSzTx/>
                  <a:buFontTx/>
                  <a:buNone/>
                </a:pPr>
                <a:endParaRPr lang="ru-RU">
                  <a:solidFill>
                    <a:srgbClr val="FFFFFF"/>
                  </a:solidFill>
                </a:endParaRPr>
              </a:p>
            </p:txBody>
          </p:sp>
          <p:sp>
            <p:nvSpPr>
              <p:cNvPr id="1098" name="Rectangle 81"/>
              <p:cNvSpPr>
                <a:spLocks noChangeArrowheads="1"/>
              </p:cNvSpPr>
              <p:nvPr/>
            </p:nvSpPr>
            <p:spPr bwMode="auto">
              <a:xfrm rot="6600000">
                <a:off x="-217" y="3137"/>
                <a:ext cx="1226"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099" name="Rectangle 82"/>
              <p:cNvSpPr>
                <a:spLocks noChangeArrowheads="1"/>
              </p:cNvSpPr>
              <p:nvPr/>
            </p:nvSpPr>
            <p:spPr bwMode="auto">
              <a:xfrm rot="240000">
                <a:off x="5" y="3145"/>
                <a:ext cx="1031"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100" name="Rectangle 83"/>
              <p:cNvSpPr>
                <a:spLocks noChangeArrowheads="1"/>
              </p:cNvSpPr>
              <p:nvPr/>
            </p:nvSpPr>
            <p:spPr bwMode="auto">
              <a:xfrm rot="-2940000">
                <a:off x="907" y="2474"/>
                <a:ext cx="81"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101" name="Rectangle 84"/>
              <p:cNvSpPr>
                <a:spLocks noChangeArrowheads="1"/>
              </p:cNvSpPr>
              <p:nvPr/>
            </p:nvSpPr>
            <p:spPr bwMode="auto">
              <a:xfrm rot="-2940000">
                <a:off x="930" y="2486"/>
                <a:ext cx="81"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102" name="Rectangle 85"/>
              <p:cNvSpPr>
                <a:spLocks noChangeArrowheads="1"/>
              </p:cNvSpPr>
              <p:nvPr/>
            </p:nvSpPr>
            <p:spPr bwMode="auto">
              <a:xfrm rot="-2940000">
                <a:off x="954" y="2497"/>
                <a:ext cx="86"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103" name="Rectangle 86"/>
              <p:cNvSpPr>
                <a:spLocks noChangeArrowheads="1"/>
              </p:cNvSpPr>
              <p:nvPr/>
            </p:nvSpPr>
            <p:spPr bwMode="auto">
              <a:xfrm rot="-2700000">
                <a:off x="974" y="2510"/>
                <a:ext cx="86"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104" name="Rectangle 87"/>
              <p:cNvSpPr>
                <a:spLocks noChangeArrowheads="1"/>
              </p:cNvSpPr>
              <p:nvPr/>
            </p:nvSpPr>
            <p:spPr bwMode="auto">
              <a:xfrm rot="-3660000">
                <a:off x="788" y="2426"/>
                <a:ext cx="75"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105" name="Rectangle 88"/>
              <p:cNvSpPr>
                <a:spLocks noChangeArrowheads="1"/>
              </p:cNvSpPr>
              <p:nvPr/>
            </p:nvSpPr>
            <p:spPr bwMode="auto">
              <a:xfrm rot="-3660000">
                <a:off x="816" y="2434"/>
                <a:ext cx="75"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106" name="Rectangle 89"/>
              <p:cNvSpPr>
                <a:spLocks noChangeArrowheads="1"/>
              </p:cNvSpPr>
              <p:nvPr/>
            </p:nvSpPr>
            <p:spPr bwMode="auto">
              <a:xfrm rot="-3540000">
                <a:off x="837" y="2442"/>
                <a:ext cx="81"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107" name="Rectangle 90"/>
              <p:cNvSpPr>
                <a:spLocks noChangeArrowheads="1"/>
              </p:cNvSpPr>
              <p:nvPr/>
            </p:nvSpPr>
            <p:spPr bwMode="auto">
              <a:xfrm rot="-3240000">
                <a:off x="862" y="2454"/>
                <a:ext cx="81"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108" name="Rectangle 91"/>
              <p:cNvSpPr>
                <a:spLocks noChangeArrowheads="1"/>
              </p:cNvSpPr>
              <p:nvPr/>
            </p:nvSpPr>
            <p:spPr bwMode="auto">
              <a:xfrm rot="-4320000">
                <a:off x="650" y="2396"/>
                <a:ext cx="75"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109" name="Rectangle 92"/>
              <p:cNvSpPr>
                <a:spLocks noChangeArrowheads="1"/>
              </p:cNvSpPr>
              <p:nvPr/>
            </p:nvSpPr>
            <p:spPr bwMode="auto">
              <a:xfrm rot="-4260000">
                <a:off x="677" y="2404"/>
                <a:ext cx="75"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110" name="Rectangle 93"/>
              <p:cNvSpPr>
                <a:spLocks noChangeArrowheads="1"/>
              </p:cNvSpPr>
              <p:nvPr/>
            </p:nvSpPr>
            <p:spPr bwMode="auto">
              <a:xfrm rot="-4260000">
                <a:off x="708" y="2408"/>
                <a:ext cx="75"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111" name="Rectangle 94"/>
              <p:cNvSpPr>
                <a:spLocks noChangeArrowheads="1"/>
              </p:cNvSpPr>
              <p:nvPr/>
            </p:nvSpPr>
            <p:spPr bwMode="auto">
              <a:xfrm rot="-4020000">
                <a:off x="737" y="2412"/>
                <a:ext cx="75"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112" name="Rectangle 95"/>
              <p:cNvSpPr>
                <a:spLocks noChangeArrowheads="1"/>
              </p:cNvSpPr>
              <p:nvPr/>
            </p:nvSpPr>
            <p:spPr bwMode="auto">
              <a:xfrm rot="-4860000">
                <a:off x="505" y="2396"/>
                <a:ext cx="69"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113" name="Rectangle 96"/>
              <p:cNvSpPr>
                <a:spLocks noChangeArrowheads="1"/>
              </p:cNvSpPr>
              <p:nvPr/>
            </p:nvSpPr>
            <p:spPr bwMode="auto">
              <a:xfrm rot="-4680000">
                <a:off x="534" y="2394"/>
                <a:ext cx="75"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114" name="Rectangle 97"/>
              <p:cNvSpPr>
                <a:spLocks noChangeArrowheads="1"/>
              </p:cNvSpPr>
              <p:nvPr/>
            </p:nvSpPr>
            <p:spPr bwMode="auto">
              <a:xfrm rot="-4680000">
                <a:off x="563" y="2392"/>
                <a:ext cx="75"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115" name="Rectangle 98"/>
              <p:cNvSpPr>
                <a:spLocks noChangeArrowheads="1"/>
              </p:cNvSpPr>
              <p:nvPr/>
            </p:nvSpPr>
            <p:spPr bwMode="auto">
              <a:xfrm rot="-4620000">
                <a:off x="594" y="2392"/>
                <a:ext cx="75"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116" name="Rectangle 99"/>
              <p:cNvSpPr>
                <a:spLocks noChangeArrowheads="1"/>
              </p:cNvSpPr>
              <p:nvPr/>
            </p:nvSpPr>
            <p:spPr bwMode="auto">
              <a:xfrm rot="-5220000">
                <a:off x="357" y="2414"/>
                <a:ext cx="69"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117" name="Rectangle 100"/>
              <p:cNvSpPr>
                <a:spLocks noChangeArrowheads="1"/>
              </p:cNvSpPr>
              <p:nvPr/>
            </p:nvSpPr>
            <p:spPr bwMode="auto">
              <a:xfrm rot="-5340000">
                <a:off x="387" y="2410"/>
                <a:ext cx="69"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118" name="Rectangle 101"/>
              <p:cNvSpPr>
                <a:spLocks noChangeArrowheads="1"/>
              </p:cNvSpPr>
              <p:nvPr/>
            </p:nvSpPr>
            <p:spPr bwMode="auto">
              <a:xfrm rot="-5280000">
                <a:off x="419" y="2406"/>
                <a:ext cx="69"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119" name="Rectangle 102"/>
              <p:cNvSpPr>
                <a:spLocks noChangeArrowheads="1"/>
              </p:cNvSpPr>
              <p:nvPr/>
            </p:nvSpPr>
            <p:spPr bwMode="auto">
              <a:xfrm rot="-5160000">
                <a:off x="451" y="2400"/>
                <a:ext cx="69"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120" name="Rectangle 103"/>
              <p:cNvSpPr>
                <a:spLocks noChangeArrowheads="1"/>
              </p:cNvSpPr>
              <p:nvPr/>
            </p:nvSpPr>
            <p:spPr bwMode="auto">
              <a:xfrm rot="-6120000">
                <a:off x="208" y="2458"/>
                <a:ext cx="63"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121" name="Rectangle 104"/>
              <p:cNvSpPr>
                <a:spLocks noChangeArrowheads="1"/>
              </p:cNvSpPr>
              <p:nvPr/>
            </p:nvSpPr>
            <p:spPr bwMode="auto">
              <a:xfrm rot="-6240000">
                <a:off x="239" y="2448"/>
                <a:ext cx="63"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122" name="Rectangle 105"/>
              <p:cNvSpPr>
                <a:spLocks noChangeArrowheads="1"/>
              </p:cNvSpPr>
              <p:nvPr/>
            </p:nvSpPr>
            <p:spPr bwMode="auto">
              <a:xfrm rot="-6120000">
                <a:off x="268" y="2438"/>
                <a:ext cx="63"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123" name="Rectangle 106"/>
              <p:cNvSpPr>
                <a:spLocks noChangeArrowheads="1"/>
              </p:cNvSpPr>
              <p:nvPr/>
            </p:nvSpPr>
            <p:spPr bwMode="auto">
              <a:xfrm rot="-5940000">
                <a:off x="293" y="2428"/>
                <a:ext cx="69"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124" name="Rectangle 107"/>
              <p:cNvSpPr>
                <a:spLocks noChangeArrowheads="1"/>
              </p:cNvSpPr>
              <p:nvPr/>
            </p:nvSpPr>
            <p:spPr bwMode="auto">
              <a:xfrm rot="-7380000">
                <a:off x="6" y="2550"/>
                <a:ext cx="63"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125" name="Rectangle 108"/>
              <p:cNvSpPr>
                <a:spLocks noChangeArrowheads="1"/>
              </p:cNvSpPr>
              <p:nvPr/>
            </p:nvSpPr>
            <p:spPr bwMode="auto">
              <a:xfrm rot="-7200000">
                <a:off x="65" y="2518"/>
                <a:ext cx="63"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126" name="Rectangle 109"/>
              <p:cNvSpPr>
                <a:spLocks noChangeArrowheads="1"/>
              </p:cNvSpPr>
              <p:nvPr/>
            </p:nvSpPr>
            <p:spPr bwMode="auto">
              <a:xfrm rot="-6840000">
                <a:off x="93" y="2504"/>
                <a:ext cx="63"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127" name="Rectangle 110"/>
              <p:cNvSpPr>
                <a:spLocks noChangeArrowheads="1"/>
              </p:cNvSpPr>
              <p:nvPr/>
            </p:nvSpPr>
            <p:spPr bwMode="auto">
              <a:xfrm rot="-6840000">
                <a:off x="120" y="2494"/>
                <a:ext cx="63"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128" name="Rectangle 111"/>
              <p:cNvSpPr>
                <a:spLocks noChangeArrowheads="1"/>
              </p:cNvSpPr>
              <p:nvPr/>
            </p:nvSpPr>
            <p:spPr bwMode="auto">
              <a:xfrm rot="-6480000">
                <a:off x="152" y="2478"/>
                <a:ext cx="63"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129" name="Rectangle 112"/>
              <p:cNvSpPr>
                <a:spLocks noChangeArrowheads="1"/>
              </p:cNvSpPr>
              <p:nvPr/>
            </p:nvSpPr>
            <p:spPr bwMode="auto">
              <a:xfrm rot="-1860000">
                <a:off x="0" y="3363"/>
                <a:ext cx="75"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130" name="Rectangle 113"/>
              <p:cNvSpPr>
                <a:spLocks noChangeArrowheads="1"/>
              </p:cNvSpPr>
              <p:nvPr/>
            </p:nvSpPr>
            <p:spPr bwMode="auto">
              <a:xfrm rot="3300000">
                <a:off x="511" y="3478"/>
                <a:ext cx="242"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131" name="Rectangle 114"/>
              <p:cNvSpPr>
                <a:spLocks noChangeArrowheads="1"/>
              </p:cNvSpPr>
              <p:nvPr/>
            </p:nvSpPr>
            <p:spPr bwMode="auto">
              <a:xfrm rot="3300000">
                <a:off x="35" y="2798"/>
                <a:ext cx="242"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132" name="Rectangle 115"/>
              <p:cNvSpPr>
                <a:spLocks noChangeArrowheads="1"/>
              </p:cNvSpPr>
              <p:nvPr/>
            </p:nvSpPr>
            <p:spPr bwMode="auto">
              <a:xfrm rot="-1860000">
                <a:off x="701" y="2852"/>
                <a:ext cx="317"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133" name="Rectangle 116"/>
              <p:cNvSpPr>
                <a:spLocks noChangeArrowheads="1"/>
              </p:cNvSpPr>
              <p:nvPr/>
            </p:nvSpPr>
            <p:spPr bwMode="auto">
              <a:xfrm rot="5880000">
                <a:off x="200" y="3915"/>
                <a:ext cx="138"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134" name="Rectangle 117"/>
              <p:cNvSpPr>
                <a:spLocks noChangeArrowheads="1"/>
              </p:cNvSpPr>
              <p:nvPr/>
            </p:nvSpPr>
            <p:spPr bwMode="auto">
              <a:xfrm rot="6660000">
                <a:off x="46" y="3914"/>
                <a:ext cx="144"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135" name="Rectangle 118"/>
              <p:cNvSpPr>
                <a:spLocks noChangeArrowheads="1"/>
              </p:cNvSpPr>
              <p:nvPr/>
            </p:nvSpPr>
            <p:spPr bwMode="auto">
              <a:xfrm rot="5220000">
                <a:off x="361" y="3893"/>
                <a:ext cx="132"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136" name="Rectangle 119"/>
              <p:cNvSpPr>
                <a:spLocks noChangeArrowheads="1"/>
              </p:cNvSpPr>
              <p:nvPr/>
            </p:nvSpPr>
            <p:spPr bwMode="auto">
              <a:xfrm rot="4500000">
                <a:off x="522" y="3847"/>
                <a:ext cx="132"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137" name="Rectangle 120"/>
              <p:cNvSpPr>
                <a:spLocks noChangeArrowheads="1"/>
              </p:cNvSpPr>
              <p:nvPr/>
            </p:nvSpPr>
            <p:spPr bwMode="auto">
              <a:xfrm rot="3780000">
                <a:off x="671" y="3777"/>
                <a:ext cx="132"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138" name="Rectangle 121"/>
              <p:cNvSpPr>
                <a:spLocks noChangeArrowheads="1"/>
              </p:cNvSpPr>
              <p:nvPr/>
            </p:nvSpPr>
            <p:spPr bwMode="auto">
              <a:xfrm rot="3060000">
                <a:off x="813" y="3688"/>
                <a:ext cx="132"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139" name="Rectangle 122"/>
              <p:cNvSpPr>
                <a:spLocks noChangeArrowheads="1"/>
              </p:cNvSpPr>
              <p:nvPr/>
            </p:nvSpPr>
            <p:spPr bwMode="auto">
              <a:xfrm rot="2100000">
                <a:off x="938" y="3581"/>
                <a:ext cx="132"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140" name="Rectangle 123"/>
              <p:cNvSpPr>
                <a:spLocks noChangeArrowheads="1"/>
              </p:cNvSpPr>
              <p:nvPr/>
            </p:nvSpPr>
            <p:spPr bwMode="auto">
              <a:xfrm rot="-7200000">
                <a:off x="-18" y="2506"/>
                <a:ext cx="132"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141" name="Rectangle 124"/>
              <p:cNvSpPr>
                <a:spLocks noChangeArrowheads="1"/>
              </p:cNvSpPr>
              <p:nvPr/>
            </p:nvSpPr>
            <p:spPr bwMode="auto">
              <a:xfrm rot="-6420000">
                <a:off x="136" y="2434"/>
                <a:ext cx="132"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142" name="Rectangle 125"/>
              <p:cNvSpPr>
                <a:spLocks noChangeArrowheads="1"/>
              </p:cNvSpPr>
              <p:nvPr/>
            </p:nvSpPr>
            <p:spPr bwMode="auto">
              <a:xfrm rot="-4980000">
                <a:off x="447" y="2365"/>
                <a:ext cx="138"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143" name="Rectangle 126"/>
              <p:cNvSpPr>
                <a:spLocks noChangeArrowheads="1"/>
              </p:cNvSpPr>
              <p:nvPr/>
            </p:nvSpPr>
            <p:spPr bwMode="auto">
              <a:xfrm rot="-4320000">
                <a:off x="598" y="2360"/>
                <a:ext cx="150"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144" name="Rectangle 127"/>
              <p:cNvSpPr>
                <a:spLocks noChangeArrowheads="1"/>
              </p:cNvSpPr>
              <p:nvPr/>
            </p:nvSpPr>
            <p:spPr bwMode="auto">
              <a:xfrm rot="-3660000">
                <a:off x="739" y="2388"/>
                <a:ext cx="155"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145" name="Rectangle 128"/>
              <p:cNvSpPr>
                <a:spLocks noChangeArrowheads="1"/>
              </p:cNvSpPr>
              <p:nvPr/>
            </p:nvSpPr>
            <p:spPr bwMode="auto">
              <a:xfrm rot="-3180000">
                <a:off x="869" y="2432"/>
                <a:ext cx="167"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146" name="Rectangle 129"/>
              <p:cNvSpPr>
                <a:spLocks noChangeArrowheads="1"/>
              </p:cNvSpPr>
              <p:nvPr/>
            </p:nvSpPr>
            <p:spPr bwMode="auto">
              <a:xfrm rot="-2640000">
                <a:off x="985" y="2498"/>
                <a:ext cx="167"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147" name="Rectangle 130"/>
              <p:cNvSpPr>
                <a:spLocks noChangeArrowheads="1"/>
              </p:cNvSpPr>
              <p:nvPr/>
            </p:nvSpPr>
            <p:spPr bwMode="auto">
              <a:xfrm rot="-2220000">
                <a:off x="1075" y="2586"/>
                <a:ext cx="173"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148" name="Rectangle 131"/>
              <p:cNvSpPr>
                <a:spLocks noChangeArrowheads="1"/>
              </p:cNvSpPr>
              <p:nvPr/>
            </p:nvSpPr>
            <p:spPr bwMode="auto">
              <a:xfrm rot="-1740000">
                <a:off x="1147" y="2689"/>
                <a:ext cx="167"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149" name="Rectangle 132"/>
              <p:cNvSpPr>
                <a:spLocks noChangeArrowheads="1"/>
              </p:cNvSpPr>
              <p:nvPr/>
            </p:nvSpPr>
            <p:spPr bwMode="auto">
              <a:xfrm rot="-1200000">
                <a:off x="1199" y="2805"/>
                <a:ext cx="167"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150" name="Rectangle 133"/>
              <p:cNvSpPr>
                <a:spLocks noChangeArrowheads="1"/>
              </p:cNvSpPr>
              <p:nvPr/>
            </p:nvSpPr>
            <p:spPr bwMode="auto">
              <a:xfrm rot="-780000">
                <a:off x="1219" y="2930"/>
                <a:ext cx="167"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151" name="Rectangle 134"/>
              <p:cNvSpPr>
                <a:spLocks noChangeArrowheads="1"/>
              </p:cNvSpPr>
              <p:nvPr/>
            </p:nvSpPr>
            <p:spPr bwMode="auto">
              <a:xfrm rot="-300000">
                <a:off x="1213" y="3067"/>
                <a:ext cx="167"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152" name="Rectangle 135"/>
              <p:cNvSpPr>
                <a:spLocks noChangeArrowheads="1"/>
              </p:cNvSpPr>
              <p:nvPr/>
            </p:nvSpPr>
            <p:spPr bwMode="auto">
              <a:xfrm rot="720000">
                <a:off x="1127" y="3336"/>
                <a:ext cx="150"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153" name="Rectangle 136"/>
              <p:cNvSpPr>
                <a:spLocks noChangeArrowheads="1"/>
              </p:cNvSpPr>
              <p:nvPr/>
            </p:nvSpPr>
            <p:spPr bwMode="auto">
              <a:xfrm rot="1500000">
                <a:off x="1041" y="3465"/>
                <a:ext cx="140"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154" name="Freeform 137"/>
              <p:cNvSpPr>
                <a:spLocks noChangeArrowheads="1"/>
              </p:cNvSpPr>
              <p:nvPr/>
            </p:nvSpPr>
            <p:spPr bwMode="auto">
              <a:xfrm>
                <a:off x="850" y="3136"/>
                <a:ext cx="204" cy="120"/>
              </a:xfrm>
              <a:custGeom>
                <a:avLst/>
                <a:gdLst>
                  <a:gd name="T0" fmla="*/ 168 w 204"/>
                  <a:gd name="T1" fmla="*/ 120 h 120"/>
                  <a:gd name="T2" fmla="*/ 204 w 204"/>
                  <a:gd name="T3" fmla="*/ 12 h 120"/>
                  <a:gd name="T4" fmla="*/ 42 w 204"/>
                  <a:gd name="T5" fmla="*/ 0 h 120"/>
                  <a:gd name="T6" fmla="*/ 0 w 204"/>
                  <a:gd name="T7" fmla="*/ 108 h 120"/>
                  <a:gd name="T8" fmla="*/ 30 w 204"/>
                  <a:gd name="T9" fmla="*/ 114 h 120"/>
                  <a:gd name="T10" fmla="*/ 60 w 204"/>
                  <a:gd name="T11" fmla="*/ 30 h 120"/>
                  <a:gd name="T12" fmla="*/ 102 w 204"/>
                  <a:gd name="T13" fmla="*/ 36 h 120"/>
                  <a:gd name="T14" fmla="*/ 78 w 204"/>
                  <a:gd name="T15" fmla="*/ 108 h 120"/>
                  <a:gd name="T16" fmla="*/ 102 w 204"/>
                  <a:gd name="T17" fmla="*/ 108 h 120"/>
                  <a:gd name="T18" fmla="*/ 132 w 204"/>
                  <a:gd name="T19" fmla="*/ 36 h 120"/>
                  <a:gd name="T20" fmla="*/ 162 w 204"/>
                  <a:gd name="T21" fmla="*/ 36 h 120"/>
                  <a:gd name="T22" fmla="*/ 138 w 204"/>
                  <a:gd name="T23" fmla="*/ 114 h 120"/>
                  <a:gd name="T24" fmla="*/ 168 w 204"/>
                  <a:gd name="T25" fmla="*/ 120 h 12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04" h="120">
                    <a:moveTo>
                      <a:pt x="168" y="120"/>
                    </a:moveTo>
                    <a:lnTo>
                      <a:pt x="204" y="12"/>
                    </a:lnTo>
                    <a:lnTo>
                      <a:pt x="42" y="0"/>
                    </a:lnTo>
                    <a:lnTo>
                      <a:pt x="0" y="108"/>
                    </a:lnTo>
                    <a:lnTo>
                      <a:pt x="30" y="114"/>
                    </a:lnTo>
                    <a:lnTo>
                      <a:pt x="60" y="30"/>
                    </a:lnTo>
                    <a:lnTo>
                      <a:pt x="102" y="36"/>
                    </a:lnTo>
                    <a:lnTo>
                      <a:pt x="78" y="108"/>
                    </a:lnTo>
                    <a:lnTo>
                      <a:pt x="102" y="108"/>
                    </a:lnTo>
                    <a:lnTo>
                      <a:pt x="132" y="36"/>
                    </a:lnTo>
                    <a:lnTo>
                      <a:pt x="162" y="36"/>
                    </a:lnTo>
                    <a:lnTo>
                      <a:pt x="138" y="114"/>
                    </a:lnTo>
                    <a:lnTo>
                      <a:pt x="168" y="120"/>
                    </a:lnTo>
                    <a:close/>
                  </a:path>
                </a:pathLst>
              </a:cu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0" hangingPunct="0">
                  <a:lnSpc>
                    <a:spcPct val="100000"/>
                  </a:lnSpc>
                  <a:buClrTx/>
                  <a:buSzTx/>
                  <a:buFontTx/>
                  <a:buNone/>
                </a:pPr>
                <a:endParaRPr lang="ru-RU">
                  <a:solidFill>
                    <a:srgbClr val="FFFFFF"/>
                  </a:solidFill>
                </a:endParaRPr>
              </a:p>
            </p:txBody>
          </p:sp>
          <p:sp>
            <p:nvSpPr>
              <p:cNvPr id="1155" name="Freeform 138"/>
              <p:cNvSpPr>
                <a:spLocks noChangeArrowheads="1"/>
              </p:cNvSpPr>
              <p:nvPr/>
            </p:nvSpPr>
            <p:spPr bwMode="auto">
              <a:xfrm>
                <a:off x="19" y="2722"/>
                <a:ext cx="90" cy="78"/>
              </a:xfrm>
              <a:custGeom>
                <a:avLst/>
                <a:gdLst>
                  <a:gd name="T0" fmla="*/ 66 w 90"/>
                  <a:gd name="T1" fmla="*/ 36 h 78"/>
                  <a:gd name="T2" fmla="*/ 66 w 90"/>
                  <a:gd name="T3" fmla="*/ 36 h 78"/>
                  <a:gd name="T4" fmla="*/ 18 w 90"/>
                  <a:gd name="T5" fmla="*/ 24 h 78"/>
                  <a:gd name="T6" fmla="*/ 0 w 90"/>
                  <a:gd name="T7" fmla="*/ 30 h 78"/>
                  <a:gd name="T8" fmla="*/ 36 w 90"/>
                  <a:gd name="T9" fmla="*/ 78 h 78"/>
                  <a:gd name="T10" fmla="*/ 48 w 90"/>
                  <a:gd name="T11" fmla="*/ 72 h 78"/>
                  <a:gd name="T12" fmla="*/ 24 w 90"/>
                  <a:gd name="T13" fmla="*/ 36 h 78"/>
                  <a:gd name="T14" fmla="*/ 24 w 90"/>
                  <a:gd name="T15" fmla="*/ 36 h 78"/>
                  <a:gd name="T16" fmla="*/ 72 w 90"/>
                  <a:gd name="T17" fmla="*/ 54 h 78"/>
                  <a:gd name="T18" fmla="*/ 90 w 90"/>
                  <a:gd name="T19" fmla="*/ 42 h 78"/>
                  <a:gd name="T20" fmla="*/ 54 w 90"/>
                  <a:gd name="T21" fmla="*/ 0 h 78"/>
                  <a:gd name="T22" fmla="*/ 42 w 90"/>
                  <a:gd name="T23" fmla="*/ 6 h 78"/>
                  <a:gd name="T24" fmla="*/ 66 w 90"/>
                  <a:gd name="T25" fmla="*/ 36 h 7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0" h="78">
                    <a:moveTo>
                      <a:pt x="66" y="36"/>
                    </a:moveTo>
                    <a:lnTo>
                      <a:pt x="66" y="36"/>
                    </a:lnTo>
                    <a:lnTo>
                      <a:pt x="18" y="24"/>
                    </a:lnTo>
                    <a:lnTo>
                      <a:pt x="0" y="30"/>
                    </a:lnTo>
                    <a:lnTo>
                      <a:pt x="36" y="78"/>
                    </a:lnTo>
                    <a:lnTo>
                      <a:pt x="48" y="72"/>
                    </a:lnTo>
                    <a:lnTo>
                      <a:pt x="24" y="36"/>
                    </a:lnTo>
                    <a:lnTo>
                      <a:pt x="72" y="54"/>
                    </a:lnTo>
                    <a:lnTo>
                      <a:pt x="90" y="42"/>
                    </a:lnTo>
                    <a:lnTo>
                      <a:pt x="54" y="0"/>
                    </a:lnTo>
                    <a:lnTo>
                      <a:pt x="42" y="6"/>
                    </a:lnTo>
                    <a:lnTo>
                      <a:pt x="66" y="36"/>
                    </a:lnTo>
                    <a:close/>
                  </a:path>
                </a:pathLst>
              </a:cu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0" hangingPunct="0">
                  <a:lnSpc>
                    <a:spcPct val="100000"/>
                  </a:lnSpc>
                  <a:buClrTx/>
                  <a:buSzTx/>
                  <a:buFontTx/>
                  <a:buNone/>
                </a:pPr>
                <a:endParaRPr lang="ru-RU">
                  <a:solidFill>
                    <a:srgbClr val="FFFFFF"/>
                  </a:solidFill>
                </a:endParaRPr>
              </a:p>
            </p:txBody>
          </p:sp>
          <p:sp>
            <p:nvSpPr>
              <p:cNvPr id="1156" name="Freeform 139"/>
              <p:cNvSpPr>
                <a:spLocks noChangeArrowheads="1"/>
              </p:cNvSpPr>
              <p:nvPr/>
            </p:nvSpPr>
            <p:spPr bwMode="auto">
              <a:xfrm>
                <a:off x="97" y="2651"/>
                <a:ext cx="101" cy="89"/>
              </a:xfrm>
              <a:custGeom>
                <a:avLst/>
                <a:gdLst>
                  <a:gd name="T0" fmla="*/ 54 w 101"/>
                  <a:gd name="T1" fmla="*/ 89 h 89"/>
                  <a:gd name="T2" fmla="*/ 65 w 101"/>
                  <a:gd name="T3" fmla="*/ 83 h 89"/>
                  <a:gd name="T4" fmla="*/ 48 w 101"/>
                  <a:gd name="T5" fmla="*/ 35 h 89"/>
                  <a:gd name="T6" fmla="*/ 89 w 101"/>
                  <a:gd name="T7" fmla="*/ 65 h 89"/>
                  <a:gd name="T8" fmla="*/ 101 w 101"/>
                  <a:gd name="T9" fmla="*/ 59 h 89"/>
                  <a:gd name="T10" fmla="*/ 83 w 101"/>
                  <a:gd name="T11" fmla="*/ 0 h 89"/>
                  <a:gd name="T12" fmla="*/ 71 w 101"/>
                  <a:gd name="T13" fmla="*/ 12 h 89"/>
                  <a:gd name="T14" fmla="*/ 83 w 101"/>
                  <a:gd name="T15" fmla="*/ 41 h 89"/>
                  <a:gd name="T16" fmla="*/ 48 w 101"/>
                  <a:gd name="T17" fmla="*/ 23 h 89"/>
                  <a:gd name="T18" fmla="*/ 36 w 101"/>
                  <a:gd name="T19" fmla="*/ 29 h 89"/>
                  <a:gd name="T20" fmla="*/ 45 w 101"/>
                  <a:gd name="T21" fmla="*/ 68 h 89"/>
                  <a:gd name="T22" fmla="*/ 18 w 101"/>
                  <a:gd name="T23" fmla="*/ 41 h 89"/>
                  <a:gd name="T24" fmla="*/ 0 w 101"/>
                  <a:gd name="T25" fmla="*/ 53 h 89"/>
                  <a:gd name="T26" fmla="*/ 54 w 101"/>
                  <a:gd name="T27" fmla="*/ 89 h 89"/>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01" h="89">
                    <a:moveTo>
                      <a:pt x="54" y="89"/>
                    </a:moveTo>
                    <a:lnTo>
                      <a:pt x="65" y="83"/>
                    </a:lnTo>
                    <a:lnTo>
                      <a:pt x="48" y="35"/>
                    </a:lnTo>
                    <a:lnTo>
                      <a:pt x="89" y="65"/>
                    </a:lnTo>
                    <a:lnTo>
                      <a:pt x="101" y="59"/>
                    </a:lnTo>
                    <a:lnTo>
                      <a:pt x="83" y="0"/>
                    </a:lnTo>
                    <a:lnTo>
                      <a:pt x="71" y="12"/>
                    </a:lnTo>
                    <a:lnTo>
                      <a:pt x="83" y="41"/>
                    </a:lnTo>
                    <a:lnTo>
                      <a:pt x="48" y="23"/>
                    </a:lnTo>
                    <a:lnTo>
                      <a:pt x="36" y="29"/>
                    </a:lnTo>
                    <a:lnTo>
                      <a:pt x="45" y="68"/>
                    </a:lnTo>
                    <a:lnTo>
                      <a:pt x="18" y="41"/>
                    </a:lnTo>
                    <a:lnTo>
                      <a:pt x="0" y="53"/>
                    </a:lnTo>
                    <a:lnTo>
                      <a:pt x="54" y="89"/>
                    </a:lnTo>
                    <a:close/>
                  </a:path>
                </a:pathLst>
              </a:cu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0" hangingPunct="0">
                  <a:lnSpc>
                    <a:spcPct val="100000"/>
                  </a:lnSpc>
                  <a:buClrTx/>
                  <a:buSzTx/>
                  <a:buFontTx/>
                  <a:buNone/>
                </a:pPr>
                <a:endParaRPr lang="ru-RU">
                  <a:solidFill>
                    <a:srgbClr val="FFFFFF"/>
                  </a:solidFill>
                </a:endParaRPr>
              </a:p>
            </p:txBody>
          </p:sp>
          <p:sp>
            <p:nvSpPr>
              <p:cNvPr id="1157" name="Freeform 140"/>
              <p:cNvSpPr>
                <a:spLocks noChangeArrowheads="1"/>
              </p:cNvSpPr>
              <p:nvPr/>
            </p:nvSpPr>
            <p:spPr bwMode="auto">
              <a:xfrm>
                <a:off x="677" y="3502"/>
                <a:ext cx="83" cy="78"/>
              </a:xfrm>
              <a:custGeom>
                <a:avLst/>
                <a:gdLst>
                  <a:gd name="T0" fmla="*/ 36 w 83"/>
                  <a:gd name="T1" fmla="*/ 78 h 78"/>
                  <a:gd name="T2" fmla="*/ 83 w 83"/>
                  <a:gd name="T3" fmla="*/ 48 h 78"/>
                  <a:gd name="T4" fmla="*/ 54 w 83"/>
                  <a:gd name="T5" fmla="*/ 0 h 78"/>
                  <a:gd name="T6" fmla="*/ 0 w 83"/>
                  <a:gd name="T7" fmla="*/ 30 h 78"/>
                  <a:gd name="T8" fmla="*/ 6 w 83"/>
                  <a:gd name="T9" fmla="*/ 36 h 78"/>
                  <a:gd name="T10" fmla="*/ 42 w 83"/>
                  <a:gd name="T11" fmla="*/ 18 h 78"/>
                  <a:gd name="T12" fmla="*/ 54 w 83"/>
                  <a:gd name="T13" fmla="*/ 30 h 78"/>
                  <a:gd name="T14" fmla="*/ 24 w 83"/>
                  <a:gd name="T15" fmla="*/ 48 h 78"/>
                  <a:gd name="T16" fmla="*/ 30 w 83"/>
                  <a:gd name="T17" fmla="*/ 54 h 78"/>
                  <a:gd name="T18" fmla="*/ 60 w 83"/>
                  <a:gd name="T19" fmla="*/ 36 h 78"/>
                  <a:gd name="T20" fmla="*/ 66 w 83"/>
                  <a:gd name="T21" fmla="*/ 48 h 78"/>
                  <a:gd name="T22" fmla="*/ 30 w 83"/>
                  <a:gd name="T23" fmla="*/ 66 h 78"/>
                  <a:gd name="T24" fmla="*/ 36 w 83"/>
                  <a:gd name="T25" fmla="*/ 78 h 7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83" h="78">
                    <a:moveTo>
                      <a:pt x="36" y="78"/>
                    </a:moveTo>
                    <a:lnTo>
                      <a:pt x="83" y="48"/>
                    </a:lnTo>
                    <a:lnTo>
                      <a:pt x="54" y="0"/>
                    </a:lnTo>
                    <a:lnTo>
                      <a:pt x="0" y="30"/>
                    </a:lnTo>
                    <a:lnTo>
                      <a:pt x="6" y="36"/>
                    </a:lnTo>
                    <a:lnTo>
                      <a:pt x="42" y="18"/>
                    </a:lnTo>
                    <a:lnTo>
                      <a:pt x="54" y="30"/>
                    </a:lnTo>
                    <a:lnTo>
                      <a:pt x="24" y="48"/>
                    </a:lnTo>
                    <a:lnTo>
                      <a:pt x="30" y="54"/>
                    </a:lnTo>
                    <a:lnTo>
                      <a:pt x="60" y="36"/>
                    </a:lnTo>
                    <a:lnTo>
                      <a:pt x="66" y="48"/>
                    </a:lnTo>
                    <a:lnTo>
                      <a:pt x="30" y="66"/>
                    </a:lnTo>
                    <a:lnTo>
                      <a:pt x="36" y="78"/>
                    </a:lnTo>
                    <a:close/>
                  </a:path>
                </a:pathLst>
              </a:cu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0" hangingPunct="0">
                  <a:lnSpc>
                    <a:spcPct val="100000"/>
                  </a:lnSpc>
                  <a:buClrTx/>
                  <a:buSzTx/>
                  <a:buFontTx/>
                  <a:buNone/>
                </a:pPr>
                <a:endParaRPr lang="ru-RU">
                  <a:solidFill>
                    <a:srgbClr val="FFFFFF"/>
                  </a:solidFill>
                </a:endParaRPr>
              </a:p>
            </p:txBody>
          </p:sp>
          <p:sp>
            <p:nvSpPr>
              <p:cNvPr id="1158" name="Freeform 141"/>
              <p:cNvSpPr>
                <a:spLocks noChangeArrowheads="1"/>
              </p:cNvSpPr>
              <p:nvPr/>
            </p:nvSpPr>
            <p:spPr bwMode="auto">
              <a:xfrm>
                <a:off x="940" y="2782"/>
                <a:ext cx="90" cy="72"/>
              </a:xfrm>
              <a:custGeom>
                <a:avLst/>
                <a:gdLst>
                  <a:gd name="T0" fmla="*/ 90 w 90"/>
                  <a:gd name="T1" fmla="*/ 30 h 72"/>
                  <a:gd name="T2" fmla="*/ 66 w 90"/>
                  <a:gd name="T3" fmla="*/ 0 h 72"/>
                  <a:gd name="T4" fmla="*/ 0 w 90"/>
                  <a:gd name="T5" fmla="*/ 36 h 72"/>
                  <a:gd name="T6" fmla="*/ 24 w 90"/>
                  <a:gd name="T7" fmla="*/ 72 h 72"/>
                  <a:gd name="T8" fmla="*/ 36 w 90"/>
                  <a:gd name="T9" fmla="*/ 66 h 72"/>
                  <a:gd name="T10" fmla="*/ 18 w 90"/>
                  <a:gd name="T11" fmla="*/ 42 h 72"/>
                  <a:gd name="T12" fmla="*/ 36 w 90"/>
                  <a:gd name="T13" fmla="*/ 30 h 72"/>
                  <a:gd name="T14" fmla="*/ 54 w 90"/>
                  <a:gd name="T15" fmla="*/ 54 h 72"/>
                  <a:gd name="T16" fmla="*/ 60 w 90"/>
                  <a:gd name="T17" fmla="*/ 48 h 72"/>
                  <a:gd name="T18" fmla="*/ 48 w 90"/>
                  <a:gd name="T19" fmla="*/ 24 h 72"/>
                  <a:gd name="T20" fmla="*/ 60 w 90"/>
                  <a:gd name="T21" fmla="*/ 12 h 72"/>
                  <a:gd name="T22" fmla="*/ 78 w 90"/>
                  <a:gd name="T23" fmla="*/ 42 h 72"/>
                  <a:gd name="T24" fmla="*/ 90 w 90"/>
                  <a:gd name="T25" fmla="*/ 30 h 7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0" h="72">
                    <a:moveTo>
                      <a:pt x="90" y="30"/>
                    </a:moveTo>
                    <a:lnTo>
                      <a:pt x="66" y="0"/>
                    </a:lnTo>
                    <a:lnTo>
                      <a:pt x="0" y="36"/>
                    </a:lnTo>
                    <a:lnTo>
                      <a:pt x="24" y="72"/>
                    </a:lnTo>
                    <a:lnTo>
                      <a:pt x="36" y="66"/>
                    </a:lnTo>
                    <a:lnTo>
                      <a:pt x="18" y="42"/>
                    </a:lnTo>
                    <a:lnTo>
                      <a:pt x="36" y="30"/>
                    </a:lnTo>
                    <a:lnTo>
                      <a:pt x="54" y="54"/>
                    </a:lnTo>
                    <a:lnTo>
                      <a:pt x="60" y="48"/>
                    </a:lnTo>
                    <a:lnTo>
                      <a:pt x="48" y="24"/>
                    </a:lnTo>
                    <a:lnTo>
                      <a:pt x="60" y="12"/>
                    </a:lnTo>
                    <a:lnTo>
                      <a:pt x="78" y="42"/>
                    </a:lnTo>
                    <a:lnTo>
                      <a:pt x="90" y="30"/>
                    </a:lnTo>
                    <a:close/>
                  </a:path>
                </a:pathLst>
              </a:cu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0" hangingPunct="0">
                  <a:lnSpc>
                    <a:spcPct val="100000"/>
                  </a:lnSpc>
                  <a:buClrTx/>
                  <a:buSzTx/>
                  <a:buFontTx/>
                  <a:buNone/>
                </a:pPr>
                <a:endParaRPr lang="ru-RU">
                  <a:solidFill>
                    <a:srgbClr val="FFFFFF"/>
                  </a:solidFill>
                </a:endParaRPr>
              </a:p>
            </p:txBody>
          </p:sp>
          <p:sp>
            <p:nvSpPr>
              <p:cNvPr id="1159" name="Freeform 142"/>
              <p:cNvSpPr>
                <a:spLocks noChangeArrowheads="1"/>
              </p:cNvSpPr>
              <p:nvPr/>
            </p:nvSpPr>
            <p:spPr bwMode="auto">
              <a:xfrm>
                <a:off x="898" y="2716"/>
                <a:ext cx="90" cy="84"/>
              </a:xfrm>
              <a:custGeom>
                <a:avLst/>
                <a:gdLst>
                  <a:gd name="T0" fmla="*/ 42 w 90"/>
                  <a:gd name="T1" fmla="*/ 60 h 84"/>
                  <a:gd name="T2" fmla="*/ 42 w 90"/>
                  <a:gd name="T3" fmla="*/ 60 h 84"/>
                  <a:gd name="T4" fmla="*/ 72 w 90"/>
                  <a:gd name="T5" fmla="*/ 12 h 84"/>
                  <a:gd name="T6" fmla="*/ 66 w 90"/>
                  <a:gd name="T7" fmla="*/ 0 h 84"/>
                  <a:gd name="T8" fmla="*/ 0 w 90"/>
                  <a:gd name="T9" fmla="*/ 42 h 84"/>
                  <a:gd name="T10" fmla="*/ 6 w 90"/>
                  <a:gd name="T11" fmla="*/ 54 h 84"/>
                  <a:gd name="T12" fmla="*/ 54 w 90"/>
                  <a:gd name="T13" fmla="*/ 24 h 84"/>
                  <a:gd name="T14" fmla="*/ 54 w 90"/>
                  <a:gd name="T15" fmla="*/ 24 h 84"/>
                  <a:gd name="T16" fmla="*/ 18 w 90"/>
                  <a:gd name="T17" fmla="*/ 72 h 84"/>
                  <a:gd name="T18" fmla="*/ 24 w 90"/>
                  <a:gd name="T19" fmla="*/ 84 h 84"/>
                  <a:gd name="T20" fmla="*/ 90 w 90"/>
                  <a:gd name="T21" fmla="*/ 42 h 84"/>
                  <a:gd name="T22" fmla="*/ 84 w 90"/>
                  <a:gd name="T23" fmla="*/ 30 h 84"/>
                  <a:gd name="T24" fmla="*/ 42 w 90"/>
                  <a:gd name="T25" fmla="*/ 60 h 8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0" h="84">
                    <a:moveTo>
                      <a:pt x="42" y="60"/>
                    </a:moveTo>
                    <a:lnTo>
                      <a:pt x="42" y="60"/>
                    </a:lnTo>
                    <a:lnTo>
                      <a:pt x="72" y="12"/>
                    </a:lnTo>
                    <a:lnTo>
                      <a:pt x="66" y="0"/>
                    </a:lnTo>
                    <a:lnTo>
                      <a:pt x="0" y="42"/>
                    </a:lnTo>
                    <a:lnTo>
                      <a:pt x="6" y="54"/>
                    </a:lnTo>
                    <a:lnTo>
                      <a:pt x="54" y="24"/>
                    </a:lnTo>
                    <a:lnTo>
                      <a:pt x="18" y="72"/>
                    </a:lnTo>
                    <a:lnTo>
                      <a:pt x="24" y="84"/>
                    </a:lnTo>
                    <a:lnTo>
                      <a:pt x="90" y="42"/>
                    </a:lnTo>
                    <a:lnTo>
                      <a:pt x="84" y="30"/>
                    </a:lnTo>
                    <a:lnTo>
                      <a:pt x="42" y="60"/>
                    </a:lnTo>
                    <a:close/>
                  </a:path>
                </a:pathLst>
              </a:cu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0" hangingPunct="0">
                  <a:lnSpc>
                    <a:spcPct val="100000"/>
                  </a:lnSpc>
                  <a:buClrTx/>
                  <a:buSzTx/>
                  <a:buFontTx/>
                  <a:buNone/>
                </a:pPr>
                <a:endParaRPr lang="ru-RU">
                  <a:solidFill>
                    <a:srgbClr val="FFFFFF"/>
                  </a:solidFill>
                </a:endParaRPr>
              </a:p>
            </p:txBody>
          </p:sp>
          <p:sp>
            <p:nvSpPr>
              <p:cNvPr id="1160" name="Freeform 143"/>
              <p:cNvSpPr>
                <a:spLocks noChangeArrowheads="1"/>
              </p:cNvSpPr>
              <p:nvPr/>
            </p:nvSpPr>
            <p:spPr bwMode="auto">
              <a:xfrm>
                <a:off x="7" y="3837"/>
                <a:ext cx="6" cy="12"/>
              </a:xfrm>
              <a:custGeom>
                <a:avLst/>
                <a:gdLst>
                  <a:gd name="T0" fmla="*/ 6 w 6"/>
                  <a:gd name="T1" fmla="*/ 0 h 12"/>
                  <a:gd name="T2" fmla="*/ 6 w 6"/>
                  <a:gd name="T3" fmla="*/ 0 h 12"/>
                  <a:gd name="T4" fmla="*/ 0 w 6"/>
                  <a:gd name="T5" fmla="*/ 0 h 12"/>
                  <a:gd name="T6" fmla="*/ 0 w 6"/>
                  <a:gd name="T7" fmla="*/ 0 h 12"/>
                  <a:gd name="T8" fmla="*/ 0 w 6"/>
                  <a:gd name="T9" fmla="*/ 12 h 12"/>
                  <a:gd name="T10" fmla="*/ 6 w 6"/>
                  <a:gd name="T11" fmla="*/ 0 h 12"/>
                  <a:gd name="T12" fmla="*/ 6 w 6"/>
                  <a:gd name="T13" fmla="*/ 0 h 1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 h="12">
                    <a:moveTo>
                      <a:pt x="6" y="0"/>
                    </a:moveTo>
                    <a:lnTo>
                      <a:pt x="6" y="0"/>
                    </a:lnTo>
                    <a:lnTo>
                      <a:pt x="0" y="0"/>
                    </a:lnTo>
                    <a:lnTo>
                      <a:pt x="0" y="12"/>
                    </a:lnTo>
                    <a:lnTo>
                      <a:pt x="6" y="0"/>
                    </a:lnTo>
                    <a:close/>
                  </a:path>
                </a:pathLst>
              </a:cu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0" hangingPunct="0">
                  <a:lnSpc>
                    <a:spcPct val="100000"/>
                  </a:lnSpc>
                  <a:buClrTx/>
                  <a:buSzTx/>
                  <a:buFontTx/>
                  <a:buNone/>
                </a:pPr>
                <a:endParaRPr lang="ru-RU">
                  <a:solidFill>
                    <a:srgbClr val="FFFFFF"/>
                  </a:solidFill>
                </a:endParaRPr>
              </a:p>
            </p:txBody>
          </p:sp>
          <p:sp>
            <p:nvSpPr>
              <p:cNvPr id="1161" name="Freeform 144"/>
              <p:cNvSpPr>
                <a:spLocks noChangeArrowheads="1"/>
              </p:cNvSpPr>
              <p:nvPr/>
            </p:nvSpPr>
            <p:spPr bwMode="auto">
              <a:xfrm>
                <a:off x="7" y="2555"/>
                <a:ext cx="30" cy="48"/>
              </a:xfrm>
              <a:custGeom>
                <a:avLst/>
                <a:gdLst>
                  <a:gd name="T0" fmla="*/ 18 w 30"/>
                  <a:gd name="T1" fmla="*/ 48 h 48"/>
                  <a:gd name="T2" fmla="*/ 18 w 30"/>
                  <a:gd name="T3" fmla="*/ 48 h 48"/>
                  <a:gd name="T4" fmla="*/ 30 w 30"/>
                  <a:gd name="T5" fmla="*/ 42 h 48"/>
                  <a:gd name="T6" fmla="*/ 0 w 30"/>
                  <a:gd name="T7" fmla="*/ 0 h 48"/>
                  <a:gd name="T8" fmla="*/ 0 w 30"/>
                  <a:gd name="T9" fmla="*/ 24 h 48"/>
                  <a:gd name="T10" fmla="*/ 18 w 30"/>
                  <a:gd name="T11" fmla="*/ 48 h 48"/>
                  <a:gd name="T12" fmla="*/ 18 w 30"/>
                  <a:gd name="T13" fmla="*/ 48 h 4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0" h="48">
                    <a:moveTo>
                      <a:pt x="18" y="48"/>
                    </a:moveTo>
                    <a:lnTo>
                      <a:pt x="18" y="48"/>
                    </a:lnTo>
                    <a:lnTo>
                      <a:pt x="30" y="42"/>
                    </a:lnTo>
                    <a:lnTo>
                      <a:pt x="0" y="0"/>
                    </a:lnTo>
                    <a:lnTo>
                      <a:pt x="0" y="24"/>
                    </a:lnTo>
                    <a:lnTo>
                      <a:pt x="18" y="48"/>
                    </a:lnTo>
                    <a:close/>
                  </a:path>
                </a:pathLst>
              </a:cu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0" hangingPunct="0">
                  <a:lnSpc>
                    <a:spcPct val="100000"/>
                  </a:lnSpc>
                  <a:buClrTx/>
                  <a:buSzTx/>
                  <a:buFontTx/>
                  <a:buNone/>
                </a:pPr>
                <a:endParaRPr lang="ru-RU">
                  <a:solidFill>
                    <a:srgbClr val="FFFFFF"/>
                  </a:solidFill>
                </a:endParaRPr>
              </a:p>
            </p:txBody>
          </p:sp>
          <p:sp>
            <p:nvSpPr>
              <p:cNvPr id="1162" name="Freeform 145"/>
              <p:cNvSpPr>
                <a:spLocks noChangeArrowheads="1"/>
              </p:cNvSpPr>
              <p:nvPr/>
            </p:nvSpPr>
            <p:spPr bwMode="auto">
              <a:xfrm>
                <a:off x="7" y="3843"/>
                <a:ext cx="36" cy="66"/>
              </a:xfrm>
              <a:custGeom>
                <a:avLst/>
                <a:gdLst>
                  <a:gd name="T0" fmla="*/ 36 w 36"/>
                  <a:gd name="T1" fmla="*/ 0 h 66"/>
                  <a:gd name="T2" fmla="*/ 24 w 36"/>
                  <a:gd name="T3" fmla="*/ 0 h 66"/>
                  <a:gd name="T4" fmla="*/ 24 w 36"/>
                  <a:gd name="T5" fmla="*/ 0 h 66"/>
                  <a:gd name="T6" fmla="*/ 0 w 36"/>
                  <a:gd name="T7" fmla="*/ 36 h 66"/>
                  <a:gd name="T8" fmla="*/ 0 w 36"/>
                  <a:gd name="T9" fmla="*/ 66 h 66"/>
                  <a:gd name="T10" fmla="*/ 36 w 36"/>
                  <a:gd name="T11" fmla="*/ 0 h 66"/>
                  <a:gd name="T12" fmla="*/ 36 w 36"/>
                  <a:gd name="T13" fmla="*/ 0 h 6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6" h="66">
                    <a:moveTo>
                      <a:pt x="36" y="0"/>
                    </a:moveTo>
                    <a:lnTo>
                      <a:pt x="24" y="0"/>
                    </a:lnTo>
                    <a:lnTo>
                      <a:pt x="0" y="36"/>
                    </a:lnTo>
                    <a:lnTo>
                      <a:pt x="0" y="66"/>
                    </a:lnTo>
                    <a:lnTo>
                      <a:pt x="36" y="0"/>
                    </a:lnTo>
                    <a:close/>
                  </a:path>
                </a:pathLst>
              </a:cu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0" hangingPunct="0">
                  <a:lnSpc>
                    <a:spcPct val="100000"/>
                  </a:lnSpc>
                  <a:buClrTx/>
                  <a:buSzTx/>
                  <a:buFontTx/>
                  <a:buNone/>
                </a:pPr>
                <a:endParaRPr lang="ru-RU">
                  <a:solidFill>
                    <a:srgbClr val="FFFFFF"/>
                  </a:solidFill>
                </a:endParaRPr>
              </a:p>
            </p:txBody>
          </p:sp>
          <p:sp>
            <p:nvSpPr>
              <p:cNvPr id="1163" name="Rectangle 146"/>
              <p:cNvSpPr>
                <a:spLocks noChangeArrowheads="1"/>
              </p:cNvSpPr>
              <p:nvPr/>
            </p:nvSpPr>
            <p:spPr bwMode="auto">
              <a:xfrm rot="240000">
                <a:off x="1178" y="3200"/>
                <a:ext cx="161"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164" name="Rectangle 147"/>
              <p:cNvSpPr>
                <a:spLocks noChangeArrowheads="1"/>
              </p:cNvSpPr>
              <p:nvPr/>
            </p:nvSpPr>
            <p:spPr bwMode="auto">
              <a:xfrm rot="-5580000">
                <a:off x="291" y="2386"/>
                <a:ext cx="138" cy="12"/>
              </a:xfrm>
              <a:prstGeom prst="rect">
                <a:avLst/>
              </a:pr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sp>
            <p:nvSpPr>
              <p:cNvPr id="1165" name="Freeform 148"/>
              <p:cNvSpPr>
                <a:spLocks noChangeArrowheads="1"/>
              </p:cNvSpPr>
              <p:nvPr/>
            </p:nvSpPr>
            <p:spPr bwMode="auto">
              <a:xfrm>
                <a:off x="139" y="3573"/>
                <a:ext cx="144" cy="154"/>
              </a:xfrm>
              <a:custGeom>
                <a:avLst/>
                <a:gdLst>
                  <a:gd name="T0" fmla="*/ 0 w 144"/>
                  <a:gd name="T1" fmla="*/ 102 h 154"/>
                  <a:gd name="T2" fmla="*/ 59 w 144"/>
                  <a:gd name="T3" fmla="*/ 154 h 154"/>
                  <a:gd name="T4" fmla="*/ 117 w 144"/>
                  <a:gd name="T5" fmla="*/ 120 h 154"/>
                  <a:gd name="T6" fmla="*/ 62 w 144"/>
                  <a:gd name="T7" fmla="*/ 55 h 154"/>
                  <a:gd name="T8" fmla="*/ 104 w 144"/>
                  <a:gd name="T9" fmla="*/ 34 h 154"/>
                  <a:gd name="T10" fmla="*/ 117 w 144"/>
                  <a:gd name="T11" fmla="*/ 53 h 154"/>
                  <a:gd name="T12" fmla="*/ 141 w 144"/>
                  <a:gd name="T13" fmla="*/ 47 h 154"/>
                  <a:gd name="T14" fmla="*/ 97 w 144"/>
                  <a:gd name="T15" fmla="*/ 2 h 154"/>
                  <a:gd name="T16" fmla="*/ 36 w 144"/>
                  <a:gd name="T17" fmla="*/ 33 h 154"/>
                  <a:gd name="T18" fmla="*/ 90 w 144"/>
                  <a:gd name="T19" fmla="*/ 107 h 154"/>
                  <a:gd name="T20" fmla="*/ 28 w 144"/>
                  <a:gd name="T21" fmla="*/ 101 h 154"/>
                  <a:gd name="T22" fmla="*/ 0 w 144"/>
                  <a:gd name="T23" fmla="*/ 102 h 15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44" h="154">
                    <a:moveTo>
                      <a:pt x="0" y="102"/>
                    </a:moveTo>
                    <a:cubicBezTo>
                      <a:pt x="6" y="140"/>
                      <a:pt x="25" y="154"/>
                      <a:pt x="59" y="154"/>
                    </a:cubicBezTo>
                    <a:cubicBezTo>
                      <a:pt x="111" y="152"/>
                      <a:pt x="106" y="130"/>
                      <a:pt x="117" y="120"/>
                    </a:cubicBezTo>
                    <a:cubicBezTo>
                      <a:pt x="119" y="61"/>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0" hangingPunct="0">
                  <a:lnSpc>
                    <a:spcPct val="100000"/>
                  </a:lnSpc>
                  <a:buClrTx/>
                  <a:buSzTx/>
                  <a:buFontTx/>
                  <a:buNone/>
                </a:pPr>
                <a:endParaRPr lang="ru-RU">
                  <a:solidFill>
                    <a:srgbClr val="FFFFFF"/>
                  </a:solidFill>
                </a:endParaRPr>
              </a:p>
            </p:txBody>
          </p:sp>
          <p:sp>
            <p:nvSpPr>
              <p:cNvPr id="1166" name="Freeform 149"/>
              <p:cNvSpPr>
                <a:spLocks noChangeArrowheads="1"/>
              </p:cNvSpPr>
              <p:nvPr/>
            </p:nvSpPr>
            <p:spPr bwMode="auto">
              <a:xfrm rot="-2880000">
                <a:off x="619" y="3550"/>
                <a:ext cx="68" cy="69"/>
              </a:xfrm>
              <a:custGeom>
                <a:avLst/>
                <a:gdLst>
                  <a:gd name="T0" fmla="*/ 0 w 144"/>
                  <a:gd name="T1" fmla="*/ 102 h 154"/>
                  <a:gd name="T2" fmla="*/ 59 w 144"/>
                  <a:gd name="T3" fmla="*/ 154 h 154"/>
                  <a:gd name="T4" fmla="*/ 117 w 144"/>
                  <a:gd name="T5" fmla="*/ 120 h 154"/>
                  <a:gd name="T6" fmla="*/ 62 w 144"/>
                  <a:gd name="T7" fmla="*/ 55 h 154"/>
                  <a:gd name="T8" fmla="*/ 104 w 144"/>
                  <a:gd name="T9" fmla="*/ 34 h 154"/>
                  <a:gd name="T10" fmla="*/ 117 w 144"/>
                  <a:gd name="T11" fmla="*/ 53 h 154"/>
                  <a:gd name="T12" fmla="*/ 141 w 144"/>
                  <a:gd name="T13" fmla="*/ 47 h 154"/>
                  <a:gd name="T14" fmla="*/ 97 w 144"/>
                  <a:gd name="T15" fmla="*/ 2 h 154"/>
                  <a:gd name="T16" fmla="*/ 36 w 144"/>
                  <a:gd name="T17" fmla="*/ 33 h 154"/>
                  <a:gd name="T18" fmla="*/ 90 w 144"/>
                  <a:gd name="T19" fmla="*/ 107 h 154"/>
                  <a:gd name="T20" fmla="*/ 28 w 144"/>
                  <a:gd name="T21" fmla="*/ 101 h 154"/>
                  <a:gd name="T22" fmla="*/ 0 w 144"/>
                  <a:gd name="T23" fmla="*/ 102 h 15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44" h="154">
                    <a:moveTo>
                      <a:pt x="0" y="102"/>
                    </a:moveTo>
                    <a:cubicBezTo>
                      <a:pt x="6" y="140"/>
                      <a:pt x="25" y="154"/>
                      <a:pt x="59" y="154"/>
                    </a:cubicBezTo>
                    <a:cubicBezTo>
                      <a:pt x="111" y="152"/>
                      <a:pt x="106" y="130"/>
                      <a:pt x="117" y="120"/>
                    </a:cubicBezTo>
                    <a:cubicBezTo>
                      <a:pt x="113" y="47"/>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rgbClr val="5B5D6B"/>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0" hangingPunct="0">
                  <a:lnSpc>
                    <a:spcPct val="100000"/>
                  </a:lnSpc>
                  <a:buClrTx/>
                  <a:buSzTx/>
                  <a:buFontTx/>
                  <a:buNone/>
                </a:pPr>
                <a:endParaRPr lang="ru-RU">
                  <a:solidFill>
                    <a:srgbClr val="FFFFFF"/>
                  </a:solidFill>
                </a:endParaRPr>
              </a:p>
            </p:txBody>
          </p:sp>
          <p:sp>
            <p:nvSpPr>
              <p:cNvPr id="1167" name="Freeform 150"/>
              <p:cNvSpPr>
                <a:spLocks noChangeArrowheads="1"/>
              </p:cNvSpPr>
              <p:nvPr/>
            </p:nvSpPr>
            <p:spPr bwMode="auto">
              <a:xfrm>
                <a:off x="235" y="2503"/>
                <a:ext cx="348" cy="1272"/>
              </a:xfrm>
              <a:custGeom>
                <a:avLst/>
                <a:gdLst>
                  <a:gd name="T0" fmla="*/ 0 w 348"/>
                  <a:gd name="T1" fmla="*/ 0 h 1272"/>
                  <a:gd name="T2" fmla="*/ 287 w 348"/>
                  <a:gd name="T3" fmla="*/ 582 h 1272"/>
                  <a:gd name="T4" fmla="*/ 348 w 348"/>
                  <a:gd name="T5" fmla="*/ 1272 h 1272"/>
                  <a:gd name="T6" fmla="*/ 54 w 348"/>
                  <a:gd name="T7" fmla="*/ 676 h 1272"/>
                  <a:gd name="T8" fmla="*/ 0 w 348"/>
                  <a:gd name="T9" fmla="*/ 0 h 127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48" h="1272">
                    <a:moveTo>
                      <a:pt x="0" y="0"/>
                    </a:moveTo>
                    <a:lnTo>
                      <a:pt x="287" y="582"/>
                    </a:lnTo>
                    <a:lnTo>
                      <a:pt x="348" y="1272"/>
                    </a:lnTo>
                    <a:lnTo>
                      <a:pt x="54" y="676"/>
                    </a:lnTo>
                    <a:lnTo>
                      <a:pt x="0" y="0"/>
                    </a:lnTo>
                    <a:close/>
                  </a:path>
                </a:pathLst>
              </a:custGeom>
              <a:gradFill rotWithShape="0">
                <a:gsLst>
                  <a:gs pos="0">
                    <a:srgbClr val="575967"/>
                  </a:gs>
                  <a:gs pos="100000">
                    <a:srgbClr val="5B5D6B"/>
                  </a:gs>
                </a:gsLst>
                <a:lin ang="81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0" hangingPunct="0">
                  <a:lnSpc>
                    <a:spcPct val="100000"/>
                  </a:lnSpc>
                  <a:buClrTx/>
                  <a:buSzTx/>
                  <a:buFontTx/>
                  <a:buNone/>
                </a:pPr>
                <a:endParaRPr lang="ru-RU">
                  <a:solidFill>
                    <a:srgbClr val="FFFFFF"/>
                  </a:solidFill>
                </a:endParaRPr>
              </a:p>
            </p:txBody>
          </p:sp>
          <p:sp>
            <p:nvSpPr>
              <p:cNvPr id="1168" name="Oval 151"/>
              <p:cNvSpPr>
                <a:spLocks noChangeArrowheads="1"/>
              </p:cNvSpPr>
              <p:nvPr/>
            </p:nvSpPr>
            <p:spPr bwMode="auto">
              <a:xfrm rot="-1680000">
                <a:off x="296" y="3047"/>
                <a:ext cx="221" cy="174"/>
              </a:xfrm>
              <a:prstGeom prst="ellipse">
                <a:avLst/>
              </a:prstGeom>
              <a:gradFill rotWithShape="0">
                <a:gsLst>
                  <a:gs pos="0">
                    <a:srgbClr val="525460"/>
                  </a:gs>
                  <a:gs pos="50000">
                    <a:srgbClr val="5B5D6B"/>
                  </a:gs>
                  <a:gs pos="100000">
                    <a:srgbClr val="525460"/>
                  </a:gs>
                </a:gsLst>
                <a:lin ang="81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grpSp>
      </p:grpSp>
      <p:sp>
        <p:nvSpPr>
          <p:cNvPr id="1176" name="Rectangle 152"/>
          <p:cNvSpPr>
            <a:spLocks noGrp="1" noChangeArrowheads="1"/>
          </p:cNvSpPr>
          <p:nvPr>
            <p:ph type="title"/>
          </p:nvPr>
        </p:nvSpPr>
        <p:spPr bwMode="auto">
          <a:xfrm>
            <a:off x="301625" y="82550"/>
            <a:ext cx="8539163" cy="1433513"/>
          </a:xfrm>
          <a:prstGeom prst="rect">
            <a:avLst/>
          </a:prstGeom>
          <a:noFill/>
          <a:ln w="9525">
            <a:noFill/>
            <a:round/>
            <a:headEnd/>
            <a:tailEnd/>
          </a:ln>
          <a:effectLst/>
        </p:spPr>
        <p:txBody>
          <a:bodyPr vert="horz" wrap="square" lIns="90000" tIns="46800" rIns="90000" bIns="46800" numCol="1" anchor="ctr" anchorCtr="0" compatLnSpc="1">
            <a:prstTxWarp prst="textNoShape">
              <a:avLst/>
            </a:prstTxWarp>
          </a:bodyPr>
          <a:lstStyle/>
          <a:p>
            <a:pPr lvl="0"/>
            <a:r>
              <a:rPr lang="en-GB" altLang="ru-RU"/>
              <a:t>Для правки текста заголовка щелкните мышью</a:t>
            </a:r>
          </a:p>
        </p:txBody>
      </p:sp>
      <p:sp>
        <p:nvSpPr>
          <p:cNvPr id="1177" name="Rectangle 153"/>
          <p:cNvSpPr>
            <a:spLocks noGrp="1" noChangeArrowheads="1"/>
          </p:cNvSpPr>
          <p:nvPr>
            <p:ph type="dt"/>
          </p:nvPr>
        </p:nvSpPr>
        <p:spPr bwMode="auto">
          <a:xfrm>
            <a:off x="301625" y="6245225"/>
            <a:ext cx="2287588" cy="474663"/>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eaLnBrk="1" hangingPunct="1">
              <a:lnSpc>
                <a:spcPct val="100000"/>
              </a:lnSpc>
              <a:buClr>
                <a:srgbClr val="000BF0"/>
              </a:buClr>
              <a:buSzPct val="100000"/>
              <a:buFont typeface="Arial"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FFFFFF"/>
                </a:solidFill>
                <a:latin typeface="Arial" charset="0"/>
                <a:ea typeface="+mn-ea"/>
                <a:cs typeface="Lucida Sans Unicode" charset="0"/>
              </a:defRPr>
            </a:lvl1pPr>
          </a:lstStyle>
          <a:p>
            <a:pPr>
              <a:defRPr/>
            </a:pPr>
            <a:endParaRPr lang="en-GB"/>
          </a:p>
        </p:txBody>
      </p:sp>
      <p:sp>
        <p:nvSpPr>
          <p:cNvPr id="1178" name="Rectangle 154"/>
          <p:cNvSpPr>
            <a:spLocks noGrp="1" noChangeArrowheads="1"/>
          </p:cNvSpPr>
          <p:nvPr>
            <p:ph type="ftr"/>
          </p:nvPr>
        </p:nvSpPr>
        <p:spPr bwMode="auto">
          <a:xfrm>
            <a:off x="3124200" y="6245225"/>
            <a:ext cx="2894013" cy="474663"/>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gn="ctr" eaLnBrk="1" hangingPunct="1">
              <a:lnSpc>
                <a:spcPct val="100000"/>
              </a:lnSpc>
              <a:buClr>
                <a:srgbClr val="000BF0"/>
              </a:buClr>
              <a:buSzPct val="100000"/>
              <a:buFont typeface="Arial"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FFFFFF"/>
                </a:solidFill>
                <a:latin typeface="Arial" charset="0"/>
                <a:ea typeface="+mn-ea"/>
                <a:cs typeface="Lucida Sans Unicode" charset="0"/>
              </a:defRPr>
            </a:lvl1pPr>
          </a:lstStyle>
          <a:p>
            <a:pPr>
              <a:defRPr/>
            </a:pPr>
            <a:endParaRPr lang="en-GB"/>
          </a:p>
        </p:txBody>
      </p:sp>
      <p:sp>
        <p:nvSpPr>
          <p:cNvPr id="1179" name="Rectangle 155"/>
          <p:cNvSpPr>
            <a:spLocks noGrp="1" noChangeArrowheads="1"/>
          </p:cNvSpPr>
          <p:nvPr>
            <p:ph type="sldNum"/>
          </p:nvPr>
        </p:nvSpPr>
        <p:spPr bwMode="auto">
          <a:xfrm>
            <a:off x="6553200" y="6245225"/>
            <a:ext cx="2287588" cy="474663"/>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gn="r" eaLnBrk="1" hangingPunct="1">
              <a:lnSpc>
                <a:spcPct val="100000"/>
              </a:lnSpc>
              <a:buClr>
                <a:srgbClr val="000BF0"/>
              </a:buClr>
              <a:buSzPct val="100000"/>
              <a:buFont typeface="Arial" panose="020B0604020202020204" pitchFamily="34" charset="0"/>
              <a:buNone/>
              <a:defRPr sz="1000" smtClean="0">
                <a:solidFill>
                  <a:srgbClr val="FFFFFF"/>
                </a:solidFill>
              </a:defRPr>
            </a:lvl1pPr>
          </a:lstStyle>
          <a:p>
            <a:pPr>
              <a:defRPr/>
            </a:pPr>
            <a:fld id="{308DE48D-FD97-404A-9223-FA7EA8522208}" type="slidenum">
              <a:rPr lang="en-GB" altLang="ru-RU"/>
              <a:pPr>
                <a:defRPr/>
              </a:pPr>
              <a:t>‹#›</a:t>
            </a:fld>
            <a:endParaRPr lang="en-GB" altLang="ru-RU"/>
          </a:p>
        </p:txBody>
      </p:sp>
      <p:sp>
        <p:nvSpPr>
          <p:cNvPr id="1180" name="Rectangle 156"/>
          <p:cNvSpPr>
            <a:spLocks noGrp="1" noChangeArrowheads="1"/>
          </p:cNvSpPr>
          <p:nvPr>
            <p:ph type="body" idx="1"/>
          </p:nvPr>
        </p:nvSpPr>
        <p:spPr bwMode="auto">
          <a:xfrm>
            <a:off x="301625" y="1600200"/>
            <a:ext cx="8539163" cy="4497388"/>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p>
            <a:pPr lvl="0"/>
            <a:r>
              <a:rPr lang="en-GB" altLang="ru-RU"/>
              <a:t>Для правки структуры щелкните мышью</a:t>
            </a:r>
          </a:p>
          <a:p>
            <a:pPr lvl="1"/>
            <a:r>
              <a:rPr lang="en-GB" altLang="ru-RU"/>
              <a:t>Второй уровень структуры</a:t>
            </a:r>
          </a:p>
          <a:p>
            <a:pPr lvl="2"/>
            <a:r>
              <a:rPr lang="en-GB" altLang="ru-RU"/>
              <a:t>Третий уровень структуры</a:t>
            </a:r>
          </a:p>
          <a:p>
            <a:pPr lvl="3"/>
            <a:r>
              <a:rPr lang="en-GB" altLang="ru-RU"/>
              <a:t>Четвертый уровень структуры</a:t>
            </a:r>
          </a:p>
          <a:p>
            <a:pPr lvl="4"/>
            <a:r>
              <a:rPr lang="en-GB" altLang="ru-RU"/>
              <a:t>Пятый уровень структуры</a:t>
            </a:r>
          </a:p>
          <a:p>
            <a:pPr lvl="4"/>
            <a:r>
              <a:rPr lang="en-GB" altLang="ru-RU"/>
              <a:t>Шестой уровень структуры</a:t>
            </a:r>
          </a:p>
          <a:p>
            <a:pPr lvl="4"/>
            <a:r>
              <a:rPr lang="en-GB" altLang="ru-RU"/>
              <a:t>Седьмой уровень структуры</a:t>
            </a:r>
          </a:p>
          <a:p>
            <a:pPr lvl="4"/>
            <a:r>
              <a:rPr lang="en-GB" altLang="ru-RU"/>
              <a:t>Восьмой уровень структуры</a:t>
            </a:r>
          </a:p>
          <a:p>
            <a:pPr lvl="4"/>
            <a:r>
              <a:rPr lang="en-GB" altLang="ru-RU"/>
              <a:t>Девятый уровень структуры</a:t>
            </a:r>
          </a:p>
        </p:txBody>
      </p:sp>
    </p:spTree>
    <p:extLst>
      <p:ext uri="{BB962C8B-B14F-4D97-AF65-F5344CB8AC3E}">
        <p14:creationId xmlns:p14="http://schemas.microsoft.com/office/powerpoint/2010/main" val="193639672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Lst>
  <p:txStyles>
    <p:titleStyle>
      <a:lvl1pPr algn="ctr" defTabSz="449263" rtl="0" eaLnBrk="0" fontAlgn="base" hangingPunct="0">
        <a:lnSpc>
          <a:spcPct val="101000"/>
        </a:lnSpc>
        <a:spcBef>
          <a:spcPct val="0"/>
        </a:spcBef>
        <a:spcAft>
          <a:spcPct val="0"/>
        </a:spcAft>
        <a:buClr>
          <a:srgbClr val="FFFFCC"/>
        </a:buClr>
        <a:buSzPct val="100000"/>
        <a:buFont typeface="Tahoma" pitchFamily="34" charset="0"/>
        <a:defRPr sz="4400">
          <a:solidFill>
            <a:srgbClr val="FFFFCC"/>
          </a:solidFill>
          <a:effectLst>
            <a:outerShdw blurRad="38100" dist="38100" dir="2700000" algn="tl">
              <a:srgbClr val="000000"/>
            </a:outerShdw>
          </a:effectLst>
          <a:latin typeface="+mj-lt"/>
          <a:ea typeface="Lucida Sans Unicode" panose="020B0602030504020204" pitchFamily="34" charset="0"/>
          <a:cs typeface="+mj-cs"/>
        </a:defRPr>
      </a:lvl1pPr>
      <a:lvl2pPr algn="ctr" defTabSz="449263" rtl="0" eaLnBrk="0" fontAlgn="base" hangingPunct="0">
        <a:lnSpc>
          <a:spcPct val="101000"/>
        </a:lnSpc>
        <a:spcBef>
          <a:spcPct val="0"/>
        </a:spcBef>
        <a:spcAft>
          <a:spcPct val="0"/>
        </a:spcAft>
        <a:buClr>
          <a:srgbClr val="FFFFCC"/>
        </a:buClr>
        <a:buSzPct val="100000"/>
        <a:buFont typeface="Tahoma" pitchFamily="34" charset="0"/>
        <a:defRPr sz="4400">
          <a:solidFill>
            <a:srgbClr val="FFFFCC"/>
          </a:solidFill>
          <a:effectLst>
            <a:outerShdw blurRad="38100" dist="38100" dir="2700000" algn="tl">
              <a:srgbClr val="000000"/>
            </a:outerShdw>
          </a:effectLst>
          <a:latin typeface="Tahoma" charset="0"/>
          <a:ea typeface="Lucida Sans Unicode" panose="020B0602030504020204" pitchFamily="34" charset="0"/>
          <a:cs typeface="Lucida Sans Unicode" charset="0"/>
        </a:defRPr>
      </a:lvl2pPr>
      <a:lvl3pPr algn="ctr" defTabSz="449263" rtl="0" eaLnBrk="0" fontAlgn="base" hangingPunct="0">
        <a:lnSpc>
          <a:spcPct val="101000"/>
        </a:lnSpc>
        <a:spcBef>
          <a:spcPct val="0"/>
        </a:spcBef>
        <a:spcAft>
          <a:spcPct val="0"/>
        </a:spcAft>
        <a:buClr>
          <a:srgbClr val="FFFFCC"/>
        </a:buClr>
        <a:buSzPct val="100000"/>
        <a:buFont typeface="Tahoma" pitchFamily="34" charset="0"/>
        <a:defRPr sz="4400">
          <a:solidFill>
            <a:srgbClr val="FFFFCC"/>
          </a:solidFill>
          <a:effectLst>
            <a:outerShdw blurRad="38100" dist="38100" dir="2700000" algn="tl">
              <a:srgbClr val="000000"/>
            </a:outerShdw>
          </a:effectLst>
          <a:latin typeface="Tahoma" charset="0"/>
          <a:ea typeface="Lucida Sans Unicode" panose="020B0602030504020204" pitchFamily="34" charset="0"/>
          <a:cs typeface="Lucida Sans Unicode" charset="0"/>
        </a:defRPr>
      </a:lvl3pPr>
      <a:lvl4pPr algn="ctr" defTabSz="449263" rtl="0" eaLnBrk="0" fontAlgn="base" hangingPunct="0">
        <a:lnSpc>
          <a:spcPct val="101000"/>
        </a:lnSpc>
        <a:spcBef>
          <a:spcPct val="0"/>
        </a:spcBef>
        <a:spcAft>
          <a:spcPct val="0"/>
        </a:spcAft>
        <a:buClr>
          <a:srgbClr val="FFFFCC"/>
        </a:buClr>
        <a:buSzPct val="100000"/>
        <a:buFont typeface="Tahoma" pitchFamily="34" charset="0"/>
        <a:defRPr sz="4400">
          <a:solidFill>
            <a:srgbClr val="FFFFCC"/>
          </a:solidFill>
          <a:effectLst>
            <a:outerShdw blurRad="38100" dist="38100" dir="2700000" algn="tl">
              <a:srgbClr val="000000"/>
            </a:outerShdw>
          </a:effectLst>
          <a:latin typeface="Tahoma" charset="0"/>
          <a:ea typeface="Lucida Sans Unicode" panose="020B0602030504020204" pitchFamily="34" charset="0"/>
          <a:cs typeface="Lucida Sans Unicode" charset="0"/>
        </a:defRPr>
      </a:lvl4pPr>
      <a:lvl5pPr algn="ctr" defTabSz="449263" rtl="0" eaLnBrk="0" fontAlgn="base" hangingPunct="0">
        <a:lnSpc>
          <a:spcPct val="101000"/>
        </a:lnSpc>
        <a:spcBef>
          <a:spcPct val="0"/>
        </a:spcBef>
        <a:spcAft>
          <a:spcPct val="0"/>
        </a:spcAft>
        <a:buClr>
          <a:srgbClr val="FFFFCC"/>
        </a:buClr>
        <a:buSzPct val="100000"/>
        <a:buFont typeface="Tahoma" pitchFamily="34" charset="0"/>
        <a:defRPr sz="4400">
          <a:solidFill>
            <a:srgbClr val="FFFFCC"/>
          </a:solidFill>
          <a:effectLst>
            <a:outerShdw blurRad="38100" dist="38100" dir="2700000" algn="tl">
              <a:srgbClr val="000000"/>
            </a:outerShdw>
          </a:effectLst>
          <a:latin typeface="Tahoma" charset="0"/>
          <a:ea typeface="Lucida Sans Unicode" panose="020B0602030504020204" pitchFamily="34" charset="0"/>
          <a:cs typeface="Lucida Sans Unicode" charset="0"/>
        </a:defRPr>
      </a:lvl5pPr>
      <a:lvl6pPr marL="457200" algn="ctr" defTabSz="449263" rtl="0" fontAlgn="base">
        <a:lnSpc>
          <a:spcPct val="101000"/>
        </a:lnSpc>
        <a:spcBef>
          <a:spcPct val="0"/>
        </a:spcBef>
        <a:spcAft>
          <a:spcPct val="0"/>
        </a:spcAft>
        <a:buClr>
          <a:srgbClr val="FFFFCC"/>
        </a:buClr>
        <a:buSzPct val="100000"/>
        <a:buFont typeface="Tahoma" charset="0"/>
        <a:defRPr sz="4400">
          <a:solidFill>
            <a:srgbClr val="FFFFCC"/>
          </a:solidFill>
          <a:effectLst>
            <a:outerShdw blurRad="38100" dist="38100" dir="2700000" algn="tl">
              <a:srgbClr val="000000"/>
            </a:outerShdw>
          </a:effectLst>
          <a:latin typeface="Tahoma" charset="0"/>
          <a:cs typeface="Lucida Sans Unicode" charset="0"/>
        </a:defRPr>
      </a:lvl6pPr>
      <a:lvl7pPr marL="914400" algn="ctr" defTabSz="449263" rtl="0" fontAlgn="base">
        <a:lnSpc>
          <a:spcPct val="101000"/>
        </a:lnSpc>
        <a:spcBef>
          <a:spcPct val="0"/>
        </a:spcBef>
        <a:spcAft>
          <a:spcPct val="0"/>
        </a:spcAft>
        <a:buClr>
          <a:srgbClr val="FFFFCC"/>
        </a:buClr>
        <a:buSzPct val="100000"/>
        <a:buFont typeface="Tahoma" charset="0"/>
        <a:defRPr sz="4400">
          <a:solidFill>
            <a:srgbClr val="FFFFCC"/>
          </a:solidFill>
          <a:effectLst>
            <a:outerShdw blurRad="38100" dist="38100" dir="2700000" algn="tl">
              <a:srgbClr val="000000"/>
            </a:outerShdw>
          </a:effectLst>
          <a:latin typeface="Tahoma" charset="0"/>
          <a:cs typeface="Lucida Sans Unicode" charset="0"/>
        </a:defRPr>
      </a:lvl7pPr>
      <a:lvl8pPr marL="1371600" algn="ctr" defTabSz="449263" rtl="0" fontAlgn="base">
        <a:lnSpc>
          <a:spcPct val="101000"/>
        </a:lnSpc>
        <a:spcBef>
          <a:spcPct val="0"/>
        </a:spcBef>
        <a:spcAft>
          <a:spcPct val="0"/>
        </a:spcAft>
        <a:buClr>
          <a:srgbClr val="FFFFCC"/>
        </a:buClr>
        <a:buSzPct val="100000"/>
        <a:buFont typeface="Tahoma" charset="0"/>
        <a:defRPr sz="4400">
          <a:solidFill>
            <a:srgbClr val="FFFFCC"/>
          </a:solidFill>
          <a:effectLst>
            <a:outerShdw blurRad="38100" dist="38100" dir="2700000" algn="tl">
              <a:srgbClr val="000000"/>
            </a:outerShdw>
          </a:effectLst>
          <a:latin typeface="Tahoma" charset="0"/>
          <a:cs typeface="Lucida Sans Unicode" charset="0"/>
        </a:defRPr>
      </a:lvl8pPr>
      <a:lvl9pPr marL="1828800" algn="ctr" defTabSz="449263" rtl="0" fontAlgn="base">
        <a:lnSpc>
          <a:spcPct val="101000"/>
        </a:lnSpc>
        <a:spcBef>
          <a:spcPct val="0"/>
        </a:spcBef>
        <a:spcAft>
          <a:spcPct val="0"/>
        </a:spcAft>
        <a:buClr>
          <a:srgbClr val="FFFFCC"/>
        </a:buClr>
        <a:buSzPct val="100000"/>
        <a:buFont typeface="Tahoma" charset="0"/>
        <a:defRPr sz="4400">
          <a:solidFill>
            <a:srgbClr val="FFFFCC"/>
          </a:solidFill>
          <a:effectLst>
            <a:outerShdw blurRad="38100" dist="38100" dir="2700000" algn="tl">
              <a:srgbClr val="000000"/>
            </a:outerShdw>
          </a:effectLst>
          <a:latin typeface="Tahoma" charset="0"/>
          <a:cs typeface="Lucida Sans Unicode" charset="0"/>
        </a:defRPr>
      </a:lvl9pPr>
    </p:titleStyle>
    <p:bodyStyle>
      <a:lvl1pPr marL="341313" indent="-341313" algn="l" defTabSz="449263" rtl="0" eaLnBrk="0" fontAlgn="base" hangingPunct="0">
        <a:lnSpc>
          <a:spcPct val="101000"/>
        </a:lnSpc>
        <a:spcBef>
          <a:spcPts val="800"/>
        </a:spcBef>
        <a:spcAft>
          <a:spcPct val="0"/>
        </a:spcAft>
        <a:buClr>
          <a:srgbClr val="A3C145"/>
        </a:buClr>
        <a:buSzPct val="80000"/>
        <a:buFont typeface="Arial" panose="020B0604020202020204" pitchFamily="34" charset="0"/>
        <a:buChar char="►"/>
        <a:defRPr sz="3200">
          <a:solidFill>
            <a:srgbClr val="FFFFFF"/>
          </a:solidFill>
          <a:effectLst>
            <a:outerShdw blurRad="38100" dist="38100" dir="2700000" algn="tl">
              <a:srgbClr val="000000"/>
            </a:outerShdw>
          </a:effectLst>
          <a:latin typeface="+mn-lt"/>
          <a:ea typeface="Lucida Sans Unicode" panose="020B0602030504020204" pitchFamily="34" charset="0"/>
          <a:cs typeface="+mn-cs"/>
        </a:defRPr>
      </a:lvl1pPr>
      <a:lvl2pPr marL="741363" indent="-284163" algn="l" defTabSz="449263" rtl="0" eaLnBrk="0" fontAlgn="base" hangingPunct="0">
        <a:lnSpc>
          <a:spcPct val="101000"/>
        </a:lnSpc>
        <a:spcBef>
          <a:spcPts val="700"/>
        </a:spcBef>
        <a:spcAft>
          <a:spcPct val="0"/>
        </a:spcAft>
        <a:buClr>
          <a:srgbClr val="6FA9B7"/>
        </a:buClr>
        <a:buSzPct val="100000"/>
        <a:buFont typeface="Wingdings" pitchFamily="2" charset="2"/>
        <a:buChar char=""/>
        <a:defRPr sz="2800">
          <a:solidFill>
            <a:srgbClr val="FFFFFF"/>
          </a:solidFill>
          <a:effectLst>
            <a:outerShdw blurRad="38100" dist="38100" dir="2700000" algn="tl">
              <a:srgbClr val="000000"/>
            </a:outerShdw>
          </a:effectLst>
          <a:latin typeface="+mn-lt"/>
          <a:ea typeface="Lucida Sans Unicode" panose="020B0602030504020204" pitchFamily="34" charset="0"/>
          <a:cs typeface="+mn-cs"/>
        </a:defRPr>
      </a:lvl2pPr>
      <a:lvl3pPr marL="1143000" indent="-228600" algn="l" defTabSz="449263" rtl="0" eaLnBrk="0" fontAlgn="base" hangingPunct="0">
        <a:lnSpc>
          <a:spcPct val="101000"/>
        </a:lnSpc>
        <a:spcBef>
          <a:spcPts val="600"/>
        </a:spcBef>
        <a:spcAft>
          <a:spcPct val="0"/>
        </a:spcAft>
        <a:buClr>
          <a:srgbClr val="A3C145"/>
        </a:buClr>
        <a:buSzPct val="80000"/>
        <a:buFont typeface="Arial" panose="020B0604020202020204" pitchFamily="34" charset="0"/>
        <a:buChar char="►"/>
        <a:defRPr sz="2400">
          <a:solidFill>
            <a:srgbClr val="FFFFFF"/>
          </a:solidFill>
          <a:effectLst>
            <a:outerShdw blurRad="38100" dist="38100" dir="2700000" algn="tl">
              <a:srgbClr val="000000"/>
            </a:outerShdw>
          </a:effectLst>
          <a:latin typeface="+mn-lt"/>
          <a:ea typeface="Lucida Sans Unicode" panose="020B0602030504020204" pitchFamily="34" charset="0"/>
          <a:cs typeface="+mn-cs"/>
        </a:defRPr>
      </a:lvl3pPr>
      <a:lvl4pPr marL="1600200" indent="-228600" algn="l" defTabSz="449263" rtl="0" eaLnBrk="0" fontAlgn="base" hangingPunct="0">
        <a:lnSpc>
          <a:spcPct val="101000"/>
        </a:lnSpc>
        <a:spcBef>
          <a:spcPts val="500"/>
        </a:spcBef>
        <a:spcAft>
          <a:spcPct val="0"/>
        </a:spcAft>
        <a:buClr>
          <a:srgbClr val="6FA9B7"/>
        </a:buClr>
        <a:buSzPct val="100000"/>
        <a:buFont typeface="Wingdings" pitchFamily="2" charset="2"/>
        <a:buChar char=""/>
        <a:defRPr sz="2000">
          <a:solidFill>
            <a:srgbClr val="FFFFFF"/>
          </a:solidFill>
          <a:effectLst>
            <a:outerShdw blurRad="38100" dist="38100" dir="2700000" algn="tl">
              <a:srgbClr val="000000"/>
            </a:outerShdw>
          </a:effectLst>
          <a:latin typeface="+mn-lt"/>
          <a:ea typeface="Lucida Sans Unicode" panose="020B0602030504020204" pitchFamily="34" charset="0"/>
          <a:cs typeface="+mn-cs"/>
        </a:defRPr>
      </a:lvl4pPr>
      <a:lvl5pPr marL="2057400" indent="-228600" algn="l" defTabSz="449263" rtl="0" eaLnBrk="0" fontAlgn="base" hangingPunct="0">
        <a:lnSpc>
          <a:spcPct val="101000"/>
        </a:lnSpc>
        <a:spcBef>
          <a:spcPts val="500"/>
        </a:spcBef>
        <a:spcAft>
          <a:spcPct val="0"/>
        </a:spcAft>
        <a:buClr>
          <a:srgbClr val="6FA9B7"/>
        </a:buClr>
        <a:buSzPct val="80000"/>
        <a:buFont typeface="Arial" panose="020B0604020202020204" pitchFamily="34" charset="0"/>
        <a:buChar char="►"/>
        <a:defRPr sz="2000">
          <a:solidFill>
            <a:srgbClr val="FFFFFF"/>
          </a:solidFill>
          <a:effectLst>
            <a:outerShdw blurRad="38100" dist="38100" dir="2700000" algn="tl">
              <a:srgbClr val="000000"/>
            </a:outerShdw>
          </a:effectLst>
          <a:latin typeface="+mn-lt"/>
          <a:ea typeface="Lucida Sans Unicode" panose="020B0602030504020204" pitchFamily="34" charset="0"/>
          <a:cs typeface="+mn-cs"/>
        </a:defRPr>
      </a:lvl5pPr>
      <a:lvl6pPr marL="2514600" indent="-228600" algn="l" defTabSz="449263" rtl="0" fontAlgn="base">
        <a:lnSpc>
          <a:spcPct val="101000"/>
        </a:lnSpc>
        <a:spcBef>
          <a:spcPts val="500"/>
        </a:spcBef>
        <a:spcAft>
          <a:spcPct val="0"/>
        </a:spcAft>
        <a:buClr>
          <a:srgbClr val="6FA9B7"/>
        </a:buClr>
        <a:buSzPct val="80000"/>
        <a:buFont typeface="Arial" charset="0"/>
        <a:buChar char="►"/>
        <a:defRPr sz="2000">
          <a:solidFill>
            <a:srgbClr val="FFFFFF"/>
          </a:solidFill>
          <a:effectLst>
            <a:outerShdw blurRad="38100" dist="38100" dir="2700000" algn="tl">
              <a:srgbClr val="000000"/>
            </a:outerShdw>
          </a:effectLst>
          <a:latin typeface="+mn-lt"/>
          <a:cs typeface="+mn-cs"/>
        </a:defRPr>
      </a:lvl6pPr>
      <a:lvl7pPr marL="2971800" indent="-228600" algn="l" defTabSz="449263" rtl="0" fontAlgn="base">
        <a:lnSpc>
          <a:spcPct val="101000"/>
        </a:lnSpc>
        <a:spcBef>
          <a:spcPts val="500"/>
        </a:spcBef>
        <a:spcAft>
          <a:spcPct val="0"/>
        </a:spcAft>
        <a:buClr>
          <a:srgbClr val="6FA9B7"/>
        </a:buClr>
        <a:buSzPct val="80000"/>
        <a:buFont typeface="Arial" charset="0"/>
        <a:buChar char="►"/>
        <a:defRPr sz="2000">
          <a:solidFill>
            <a:srgbClr val="FFFFFF"/>
          </a:solidFill>
          <a:effectLst>
            <a:outerShdw blurRad="38100" dist="38100" dir="2700000" algn="tl">
              <a:srgbClr val="000000"/>
            </a:outerShdw>
          </a:effectLst>
          <a:latin typeface="+mn-lt"/>
          <a:cs typeface="+mn-cs"/>
        </a:defRPr>
      </a:lvl7pPr>
      <a:lvl8pPr marL="3429000" indent="-228600" algn="l" defTabSz="449263" rtl="0" fontAlgn="base">
        <a:lnSpc>
          <a:spcPct val="101000"/>
        </a:lnSpc>
        <a:spcBef>
          <a:spcPts val="500"/>
        </a:spcBef>
        <a:spcAft>
          <a:spcPct val="0"/>
        </a:spcAft>
        <a:buClr>
          <a:srgbClr val="6FA9B7"/>
        </a:buClr>
        <a:buSzPct val="80000"/>
        <a:buFont typeface="Arial" charset="0"/>
        <a:buChar char="►"/>
        <a:defRPr sz="2000">
          <a:solidFill>
            <a:srgbClr val="FFFFFF"/>
          </a:solidFill>
          <a:effectLst>
            <a:outerShdw blurRad="38100" dist="38100" dir="2700000" algn="tl">
              <a:srgbClr val="000000"/>
            </a:outerShdw>
          </a:effectLst>
          <a:latin typeface="+mn-lt"/>
          <a:cs typeface="+mn-cs"/>
        </a:defRPr>
      </a:lvl8pPr>
      <a:lvl9pPr marL="3886200" indent="-228600" algn="l" defTabSz="449263" rtl="0" fontAlgn="base">
        <a:lnSpc>
          <a:spcPct val="101000"/>
        </a:lnSpc>
        <a:spcBef>
          <a:spcPts val="500"/>
        </a:spcBef>
        <a:spcAft>
          <a:spcPct val="0"/>
        </a:spcAft>
        <a:buClr>
          <a:srgbClr val="6FA9B7"/>
        </a:buClr>
        <a:buSzPct val="80000"/>
        <a:buFont typeface="Arial" charset="0"/>
        <a:buChar char="►"/>
        <a:defRPr sz="2000">
          <a:solidFill>
            <a:srgbClr val="FFFFFF"/>
          </a:solidFill>
          <a:effectLst>
            <a:outerShdw blurRad="38100" dist="38100" dir="2700000" algn="tl">
              <a:srgbClr val="000000"/>
            </a:outerShdw>
          </a:effectLst>
          <a:latin typeface="+mn-lt"/>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image" Target="../media/image1.wmf"/><Relationship Id="rId4" Type="http://schemas.openxmlformats.org/officeDocument/2006/relationships/oleObject" Target="../embeddings/oleObject1.bin"/></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7.xml"/><Relationship Id="rId1" Type="http://schemas.openxmlformats.org/officeDocument/2006/relationships/vmlDrawing" Target="../drawings/vmlDrawing2.vml"/><Relationship Id="rId5" Type="http://schemas.openxmlformats.org/officeDocument/2006/relationships/image" Target="../media/image2.wmf"/><Relationship Id="rId4" Type="http://schemas.openxmlformats.org/officeDocument/2006/relationships/oleObject" Target="../embeddings/oleObject2.bin"/></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7" Type="http://schemas.openxmlformats.org/officeDocument/2006/relationships/image" Target="../media/image4.wmf"/><Relationship Id="rId2" Type="http://schemas.openxmlformats.org/officeDocument/2006/relationships/slideLayout" Target="../slideLayouts/slideLayout7.xml"/><Relationship Id="rId1" Type="http://schemas.openxmlformats.org/officeDocument/2006/relationships/vmlDrawing" Target="../drawings/vmlDrawing3.vml"/><Relationship Id="rId6" Type="http://schemas.openxmlformats.org/officeDocument/2006/relationships/oleObject" Target="../embeddings/oleObject4.bin"/><Relationship Id="rId5" Type="http://schemas.openxmlformats.org/officeDocument/2006/relationships/image" Target="../media/image3.wmf"/><Relationship Id="rId4" Type="http://schemas.openxmlformats.org/officeDocument/2006/relationships/oleObject" Target="../embeddings/oleObject3.bin"/></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8" Type="http://schemas.openxmlformats.org/officeDocument/2006/relationships/oleObject" Target="../embeddings/oleObject7.bin"/><Relationship Id="rId3" Type="http://schemas.openxmlformats.org/officeDocument/2006/relationships/notesSlide" Target="../notesSlides/notesSlide17.xml"/><Relationship Id="rId7" Type="http://schemas.openxmlformats.org/officeDocument/2006/relationships/image" Target="../media/image6.wmf"/><Relationship Id="rId2" Type="http://schemas.openxmlformats.org/officeDocument/2006/relationships/slideLayout" Target="../slideLayouts/slideLayout34.xml"/><Relationship Id="rId1" Type="http://schemas.openxmlformats.org/officeDocument/2006/relationships/vmlDrawing" Target="../drawings/vmlDrawing4.vml"/><Relationship Id="rId6" Type="http://schemas.openxmlformats.org/officeDocument/2006/relationships/oleObject" Target="../embeddings/oleObject6.bin"/><Relationship Id="rId11" Type="http://schemas.openxmlformats.org/officeDocument/2006/relationships/image" Target="../media/image8.wmf"/><Relationship Id="rId5" Type="http://schemas.openxmlformats.org/officeDocument/2006/relationships/image" Target="../media/image5.wmf"/><Relationship Id="rId10" Type="http://schemas.openxmlformats.org/officeDocument/2006/relationships/oleObject" Target="../embeddings/oleObject8.bin"/><Relationship Id="rId4" Type="http://schemas.openxmlformats.org/officeDocument/2006/relationships/oleObject" Target="../embeddings/oleObject5.bin"/><Relationship Id="rId9" Type="http://schemas.openxmlformats.org/officeDocument/2006/relationships/image" Target="../media/image7.wmf"/></Relationships>
</file>

<file path=ppt/slides/_rels/slide18.xml.rels><?xml version="1.0" encoding="UTF-8" standalone="yes"?>
<Relationships xmlns="http://schemas.openxmlformats.org/package/2006/relationships"><Relationship Id="rId8" Type="http://schemas.openxmlformats.org/officeDocument/2006/relationships/oleObject" Target="../embeddings/oleObject11.bin"/><Relationship Id="rId3" Type="http://schemas.openxmlformats.org/officeDocument/2006/relationships/notesSlide" Target="../notesSlides/notesSlide18.xml"/><Relationship Id="rId7" Type="http://schemas.openxmlformats.org/officeDocument/2006/relationships/image" Target="../media/image10.wmf"/><Relationship Id="rId2" Type="http://schemas.openxmlformats.org/officeDocument/2006/relationships/slideLayout" Target="../slideLayouts/slideLayout24.xml"/><Relationship Id="rId1" Type="http://schemas.openxmlformats.org/officeDocument/2006/relationships/vmlDrawing" Target="../drawings/vmlDrawing5.vml"/><Relationship Id="rId6" Type="http://schemas.openxmlformats.org/officeDocument/2006/relationships/oleObject" Target="../embeddings/oleObject10.bin"/><Relationship Id="rId5" Type="http://schemas.openxmlformats.org/officeDocument/2006/relationships/image" Target="../media/image9.wmf"/><Relationship Id="rId4" Type="http://schemas.openxmlformats.org/officeDocument/2006/relationships/oleObject" Target="../embeddings/oleObject9.bin"/><Relationship Id="rId9" Type="http://schemas.openxmlformats.org/officeDocument/2006/relationships/image" Target="../media/image11.wmf"/></Relationships>
</file>

<file path=ppt/slides/_rels/slide19.xml.rels><?xml version="1.0" encoding="UTF-8" standalone="yes"?>
<Relationships xmlns="http://schemas.openxmlformats.org/package/2006/relationships"><Relationship Id="rId8" Type="http://schemas.openxmlformats.org/officeDocument/2006/relationships/image" Target="../media/image14.wmf"/><Relationship Id="rId3" Type="http://schemas.openxmlformats.org/officeDocument/2006/relationships/oleObject" Target="../embeddings/oleObject12.bin"/><Relationship Id="rId7" Type="http://schemas.openxmlformats.org/officeDocument/2006/relationships/oleObject" Target="../embeddings/oleObject14.bin"/><Relationship Id="rId2" Type="http://schemas.openxmlformats.org/officeDocument/2006/relationships/slideLayout" Target="../slideLayouts/slideLayout36.xml"/><Relationship Id="rId1" Type="http://schemas.openxmlformats.org/officeDocument/2006/relationships/vmlDrawing" Target="../drawings/vmlDrawing6.vml"/><Relationship Id="rId6" Type="http://schemas.openxmlformats.org/officeDocument/2006/relationships/image" Target="../media/image13.wmf"/><Relationship Id="rId5" Type="http://schemas.openxmlformats.org/officeDocument/2006/relationships/oleObject" Target="../embeddings/oleObject13.bin"/><Relationship Id="rId4" Type="http://schemas.openxmlformats.org/officeDocument/2006/relationships/image" Target="../media/image12.wm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19.xml"/><Relationship Id="rId7" Type="http://schemas.openxmlformats.org/officeDocument/2006/relationships/image" Target="../media/image16.wmf"/><Relationship Id="rId2" Type="http://schemas.openxmlformats.org/officeDocument/2006/relationships/slideLayout" Target="../slideLayouts/slideLayout24.xml"/><Relationship Id="rId1" Type="http://schemas.openxmlformats.org/officeDocument/2006/relationships/vmlDrawing" Target="../drawings/vmlDrawing7.vml"/><Relationship Id="rId6" Type="http://schemas.openxmlformats.org/officeDocument/2006/relationships/oleObject" Target="../embeddings/oleObject16.bin"/><Relationship Id="rId5" Type="http://schemas.openxmlformats.org/officeDocument/2006/relationships/image" Target="../media/image15.wmf"/><Relationship Id="rId4" Type="http://schemas.openxmlformats.org/officeDocument/2006/relationships/oleObject" Target="../embeddings/oleObject15.bin"/></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Text Box 1"/>
          <p:cNvSpPr txBox="1">
            <a:spLocks noChangeArrowheads="1"/>
          </p:cNvSpPr>
          <p:nvPr/>
        </p:nvSpPr>
        <p:spPr bwMode="auto">
          <a:xfrm>
            <a:off x="611188" y="212725"/>
            <a:ext cx="7775575" cy="26400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nchorCtr="1"/>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fontAlgn="base">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fontAlgn="base">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fontAlgn="base">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fontAlgn="base">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9pPr>
          </a:lstStyle>
          <a:p>
            <a:pPr algn="ctr">
              <a:lnSpc>
                <a:spcPct val="110000"/>
              </a:lnSpc>
            </a:pPr>
            <a:r>
              <a:rPr lang="en-GB" altLang="ru-RU" sz="2800" b="1">
                <a:ln w="22225">
                  <a:solidFill>
                    <a:schemeClr val="accent2"/>
                  </a:solidFill>
                  <a:prstDash val="solid"/>
                </a:ln>
                <a:solidFill>
                  <a:schemeClr val="accent2">
                    <a:lumMod val="40000"/>
                    <a:lumOff val="60000"/>
                  </a:schemeClr>
                </a:solidFill>
                <a:latin typeface="Tahoma" panose="020B0604030504040204" pitchFamily="34" charset="0"/>
              </a:rPr>
              <a:t>Лекция</a:t>
            </a:r>
            <a:r>
              <a:rPr lang="en-GB" altLang="ru-RU" sz="2800" b="1" dirty="0">
                <a:ln w="22225">
                  <a:solidFill>
                    <a:schemeClr val="accent2"/>
                  </a:solidFill>
                  <a:prstDash val="solid"/>
                </a:ln>
                <a:solidFill>
                  <a:schemeClr val="accent2">
                    <a:lumMod val="40000"/>
                    <a:lumOff val="60000"/>
                  </a:schemeClr>
                </a:solidFill>
                <a:latin typeface="Tahoma" panose="020B0604030504040204" pitchFamily="34" charset="0"/>
              </a:rPr>
              <a:t> № 1. </a:t>
            </a:r>
            <a:r>
              <a:rPr lang="ru-RU" altLang="ru-RU" sz="2800" b="1" dirty="0">
                <a:ln w="22225">
                  <a:solidFill>
                    <a:schemeClr val="accent2"/>
                  </a:solidFill>
                  <a:prstDash val="solid"/>
                </a:ln>
                <a:solidFill>
                  <a:schemeClr val="accent2">
                    <a:lumMod val="40000"/>
                    <a:lumOff val="60000"/>
                  </a:schemeClr>
                </a:solidFill>
                <a:latin typeface="Tahoma" panose="020B0604030504040204" pitchFamily="34" charset="0"/>
              </a:rPr>
              <a:t>ОБЩИЕ СВЕДЕНИЯ О ДЕТАЛЯХ МАШИН</a:t>
            </a:r>
            <a:br>
              <a:rPr lang="en-GB" altLang="ru-RU" sz="3200" b="1" dirty="0">
                <a:ln w="22225">
                  <a:solidFill>
                    <a:schemeClr val="accent2"/>
                  </a:solidFill>
                  <a:prstDash val="solid"/>
                </a:ln>
                <a:solidFill>
                  <a:schemeClr val="accent2">
                    <a:lumMod val="40000"/>
                    <a:lumOff val="60000"/>
                  </a:schemeClr>
                </a:solidFill>
                <a:latin typeface="Tahoma" panose="020B0604030504040204" pitchFamily="34" charset="0"/>
              </a:rPr>
            </a:br>
            <a:endParaRPr lang="en-GB" altLang="ru-RU" sz="3200" b="1" dirty="0">
              <a:ln w="22225">
                <a:solidFill>
                  <a:schemeClr val="accent2"/>
                </a:solidFill>
                <a:prstDash val="solid"/>
              </a:ln>
              <a:solidFill>
                <a:schemeClr val="accent2">
                  <a:lumMod val="40000"/>
                  <a:lumOff val="60000"/>
                </a:schemeClr>
              </a:solidFill>
              <a:latin typeface="Tahoma" panose="020B0604030504040204"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ext Box 1"/>
          <p:cNvSpPr txBox="1">
            <a:spLocks noChangeArrowheads="1"/>
          </p:cNvSpPr>
          <p:nvPr/>
        </p:nvSpPr>
        <p:spPr bwMode="auto">
          <a:xfrm>
            <a:off x="0" y="142875"/>
            <a:ext cx="9144000" cy="68024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indent="182563">
              <a:tabLst>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8686800"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1pPr>
            <a:lvl2pPr>
              <a:tabLst>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8686800"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2pPr>
            <a:lvl3pPr>
              <a:tabLst>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8686800"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3pPr>
            <a:lvl4pPr>
              <a:tabLst>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8686800"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4pPr>
            <a:lvl5pPr>
              <a:tabLst>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8686800"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fontAlgn="base">
              <a:lnSpc>
                <a:spcPct val="93000"/>
              </a:lnSpc>
              <a:spcBef>
                <a:spcPct val="0"/>
              </a:spcBef>
              <a:spcAft>
                <a:spcPct val="0"/>
              </a:spcAft>
              <a:buClr>
                <a:srgbClr val="000000"/>
              </a:buClr>
              <a:buSzPct val="100000"/>
              <a:buFont typeface="Times New Roman" panose="02020603050405020304" pitchFamily="18" charset="0"/>
              <a:tabLst>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8686800"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fontAlgn="base">
              <a:lnSpc>
                <a:spcPct val="93000"/>
              </a:lnSpc>
              <a:spcBef>
                <a:spcPct val="0"/>
              </a:spcBef>
              <a:spcAft>
                <a:spcPct val="0"/>
              </a:spcAft>
              <a:buClr>
                <a:srgbClr val="000000"/>
              </a:buClr>
              <a:buSzPct val="100000"/>
              <a:buFont typeface="Times New Roman" panose="02020603050405020304" pitchFamily="18" charset="0"/>
              <a:tabLst>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8686800"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fontAlgn="base">
              <a:lnSpc>
                <a:spcPct val="93000"/>
              </a:lnSpc>
              <a:spcBef>
                <a:spcPct val="0"/>
              </a:spcBef>
              <a:spcAft>
                <a:spcPct val="0"/>
              </a:spcAft>
              <a:buClr>
                <a:srgbClr val="000000"/>
              </a:buClr>
              <a:buSzPct val="100000"/>
              <a:buFont typeface="Times New Roman" panose="02020603050405020304" pitchFamily="18" charset="0"/>
              <a:tabLst>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8686800"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fontAlgn="base">
              <a:lnSpc>
                <a:spcPct val="93000"/>
              </a:lnSpc>
              <a:spcBef>
                <a:spcPct val="0"/>
              </a:spcBef>
              <a:spcAft>
                <a:spcPct val="0"/>
              </a:spcAft>
              <a:buClr>
                <a:srgbClr val="000000"/>
              </a:buClr>
              <a:buSzPct val="100000"/>
              <a:buFont typeface="Times New Roman" panose="02020603050405020304" pitchFamily="18" charset="0"/>
              <a:tabLst>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8686800"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9pPr>
          </a:lstStyle>
          <a:p>
            <a:pPr algn="just">
              <a:lnSpc>
                <a:spcPct val="100000"/>
              </a:lnSpc>
              <a:spcBef>
                <a:spcPts val="400"/>
              </a:spcBef>
            </a:pPr>
            <a:r>
              <a:rPr lang="ru-RU" altLang="ru-RU" sz="20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Основные задачи, решаемые при проектировании изделия:</a:t>
            </a:r>
          </a:p>
          <a:p>
            <a:pPr algn="just">
              <a:lnSpc>
                <a:spcPct val="100000"/>
              </a:lnSpc>
              <a:spcBef>
                <a:spcPts val="400"/>
              </a:spcBef>
            </a:pPr>
            <a:r>
              <a:rPr lang="ru-RU" altLang="ru-RU" sz="20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1. Обеспечение заданных параметров изделия для работы в заданных условиях.</a:t>
            </a:r>
          </a:p>
          <a:p>
            <a:pPr algn="just">
              <a:lnSpc>
                <a:spcPct val="100000"/>
              </a:lnSpc>
              <a:spcBef>
                <a:spcPts val="400"/>
              </a:spcBef>
            </a:pPr>
            <a:r>
              <a:rPr lang="ru-RU" altLang="ru-RU" sz="20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2. Обеспечение минимальных затрат на производство заданного количества изделий при сохранении заданных эксплуатационных параметров для </a:t>
            </a:r>
            <a:r>
              <a:rPr lang="ru-RU" altLang="ru-RU" sz="2000" b="1" i="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каждого</a:t>
            </a:r>
            <a:r>
              <a:rPr lang="ru-RU" altLang="ru-RU" sz="20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 выпущенного изделия.</a:t>
            </a:r>
          </a:p>
          <a:p>
            <a:pPr algn="just">
              <a:lnSpc>
                <a:spcPct val="100000"/>
              </a:lnSpc>
              <a:spcBef>
                <a:spcPts val="400"/>
              </a:spcBef>
            </a:pPr>
            <a:r>
              <a:rPr lang="ru-RU" altLang="ru-RU" sz="20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3. Сведение к минимуму эксплуатационных затрат при сохранении заданных эксплуатационных параметров изделия.</a:t>
            </a:r>
          </a:p>
          <a:p>
            <a:pPr algn="just">
              <a:lnSpc>
                <a:spcPct val="100000"/>
              </a:lnSpc>
              <a:spcBef>
                <a:spcPts val="400"/>
              </a:spcBef>
            </a:pPr>
            <a:r>
              <a:rPr lang="ru-RU" altLang="ru-RU" sz="20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При решении каждой из основных задач приходится находить решение целого ряда частных задач на разных этапах проектирования. При этом различные требования к изделию зачастую вступают в противоречие между собой. Искусство конструктора как раз и состоит в том, чтобы принять решение, </a:t>
            </a:r>
            <a:r>
              <a:rPr lang="ru-RU" altLang="ru-RU" sz="2000" b="1" dirty="0" err="1">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максимизирующее</a:t>
            </a:r>
            <a:r>
              <a:rPr lang="ru-RU" altLang="ru-RU" sz="20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 положительный эффект от разрабатываемого изделия.</a:t>
            </a:r>
          </a:p>
          <a:p>
            <a:pPr algn="just">
              <a:lnSpc>
                <a:spcPct val="100000"/>
              </a:lnSpc>
              <a:spcBef>
                <a:spcPts val="400"/>
              </a:spcBef>
            </a:pPr>
            <a:r>
              <a:rPr lang="ru-RU" altLang="ru-RU" sz="20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Некоторые из этапов проектирования изделия: разработка технического предложения, разработка технического задания, расчет, конструирование, изготовление и испытание опытных образцов, разработка технологической документации, разработка эксплуатационной документации и т.п.), одними из главных среди которых являются расчет и конструирование.</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ext Box 1"/>
          <p:cNvSpPr txBox="1">
            <a:spLocks noChangeArrowheads="1"/>
          </p:cNvSpPr>
          <p:nvPr/>
        </p:nvSpPr>
        <p:spPr bwMode="auto">
          <a:xfrm>
            <a:off x="0" y="0"/>
            <a:ext cx="9144000" cy="6858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indent="182563">
              <a:tabLst>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8686800"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1pPr>
            <a:lvl2pPr>
              <a:tabLst>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8686800"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2pPr>
            <a:lvl3pPr>
              <a:tabLst>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8686800"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3pPr>
            <a:lvl4pPr>
              <a:tabLst>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8686800"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4pPr>
            <a:lvl5pPr>
              <a:tabLst>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8686800"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fontAlgn="base">
              <a:lnSpc>
                <a:spcPct val="93000"/>
              </a:lnSpc>
              <a:spcBef>
                <a:spcPct val="0"/>
              </a:spcBef>
              <a:spcAft>
                <a:spcPct val="0"/>
              </a:spcAft>
              <a:buClr>
                <a:srgbClr val="000000"/>
              </a:buClr>
              <a:buSzPct val="100000"/>
              <a:buFont typeface="Times New Roman" panose="02020603050405020304" pitchFamily="18" charset="0"/>
              <a:tabLst>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8686800"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fontAlgn="base">
              <a:lnSpc>
                <a:spcPct val="93000"/>
              </a:lnSpc>
              <a:spcBef>
                <a:spcPct val="0"/>
              </a:spcBef>
              <a:spcAft>
                <a:spcPct val="0"/>
              </a:spcAft>
              <a:buClr>
                <a:srgbClr val="000000"/>
              </a:buClr>
              <a:buSzPct val="100000"/>
              <a:buFont typeface="Times New Roman" panose="02020603050405020304" pitchFamily="18" charset="0"/>
              <a:tabLst>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8686800"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fontAlgn="base">
              <a:lnSpc>
                <a:spcPct val="93000"/>
              </a:lnSpc>
              <a:spcBef>
                <a:spcPct val="0"/>
              </a:spcBef>
              <a:spcAft>
                <a:spcPct val="0"/>
              </a:spcAft>
              <a:buClr>
                <a:srgbClr val="000000"/>
              </a:buClr>
              <a:buSzPct val="100000"/>
              <a:buFont typeface="Times New Roman" panose="02020603050405020304" pitchFamily="18" charset="0"/>
              <a:tabLst>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8686800"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fontAlgn="base">
              <a:lnSpc>
                <a:spcPct val="93000"/>
              </a:lnSpc>
              <a:spcBef>
                <a:spcPct val="0"/>
              </a:spcBef>
              <a:spcAft>
                <a:spcPct val="0"/>
              </a:spcAft>
              <a:buClr>
                <a:srgbClr val="000000"/>
              </a:buClr>
              <a:buSzPct val="100000"/>
              <a:buFont typeface="Times New Roman" panose="02020603050405020304" pitchFamily="18" charset="0"/>
              <a:tabLst>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8686800"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9pPr>
          </a:lstStyle>
          <a:p>
            <a:pPr algn="just">
              <a:lnSpc>
                <a:spcPct val="100000"/>
              </a:lnSpc>
              <a:spcBef>
                <a:spcPts val="400"/>
              </a:spcBef>
            </a:pPr>
            <a:r>
              <a:rPr lang="ru-RU" altLang="ru-RU" sz="20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В машиностроении основным является расчет деталей на прочность, который обычно выполняется в двух вариантах: 1) </a:t>
            </a:r>
            <a:r>
              <a:rPr lang="ru-RU" altLang="ru-RU" sz="2000" b="1" i="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проектный расчет</a:t>
            </a:r>
            <a:r>
              <a:rPr lang="ru-RU" altLang="ru-RU" sz="20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 и 2) </a:t>
            </a:r>
            <a:r>
              <a:rPr lang="ru-RU" altLang="ru-RU" sz="2000" b="1" i="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проверочный расчет</a:t>
            </a:r>
            <a:r>
              <a:rPr lang="ru-RU" altLang="ru-RU" sz="20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a:t>
            </a:r>
          </a:p>
          <a:p>
            <a:pPr algn="just">
              <a:lnSpc>
                <a:spcPct val="100000"/>
              </a:lnSpc>
              <a:spcBef>
                <a:spcPts val="400"/>
              </a:spcBef>
            </a:pPr>
            <a:r>
              <a:rPr lang="ru-RU" altLang="ru-RU" sz="20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Целью проектного расчета является установление необходимых размеров элементов машин, соответствующих заданным нагрузкам и условиям работы. В этом случае расчет выполняется исходя из основного условия прочности:</a:t>
            </a:r>
          </a:p>
          <a:p>
            <a:pPr algn="r">
              <a:lnSpc>
                <a:spcPct val="100000"/>
              </a:lnSpc>
              <a:spcBef>
                <a:spcPts val="400"/>
              </a:spcBef>
            </a:pPr>
            <a:r>
              <a:rPr lang="en-US" altLang="ru-RU" sz="2400" b="1" i="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imes New Roman" panose="02020603050405020304" pitchFamily="18" charset="0"/>
              </a:rPr>
              <a:t>p</a:t>
            </a:r>
            <a:r>
              <a:rPr lang="ru-RU" altLang="ru-RU" sz="2400" b="1" i="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imes New Roman" panose="02020603050405020304" pitchFamily="18" charset="0"/>
              </a:rPr>
              <a:t>&lt;[</a:t>
            </a:r>
            <a:r>
              <a:rPr lang="en-US" altLang="ru-RU" sz="2400" b="1" i="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imes New Roman" panose="02020603050405020304" pitchFamily="18" charset="0"/>
              </a:rPr>
              <a:t>p</a:t>
            </a:r>
            <a:r>
              <a:rPr lang="ru-RU" altLang="ru-RU" sz="2400" b="1" i="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imes New Roman" panose="02020603050405020304" pitchFamily="18" charset="0"/>
              </a:rPr>
              <a:t>],</a:t>
            </a:r>
            <a:r>
              <a:rPr lang="ru-RU" altLang="ru-RU" sz="20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									(1.1)</a:t>
            </a:r>
          </a:p>
          <a:p>
            <a:pPr algn="just">
              <a:lnSpc>
                <a:spcPct val="100000"/>
              </a:lnSpc>
              <a:spcBef>
                <a:spcPts val="400"/>
              </a:spcBef>
            </a:pPr>
            <a:r>
              <a:rPr lang="ru-RU" altLang="ru-RU" sz="20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где </a:t>
            </a:r>
            <a:r>
              <a:rPr lang="ru-RU" altLang="ru-RU" sz="2400" b="1" i="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imes New Roman" panose="02020603050405020304" pitchFamily="18" charset="0"/>
              </a:rPr>
              <a:t>р</a:t>
            </a:r>
            <a:r>
              <a:rPr lang="ru-RU" altLang="ru-RU" sz="2000" b="1" i="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 -</a:t>
            </a:r>
            <a:r>
              <a:rPr lang="ru-RU" altLang="ru-RU" sz="20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 </a:t>
            </a:r>
            <a:r>
              <a:rPr lang="ru-RU" altLang="ru-RU" sz="2000" b="1" i="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наиболее опасные напряжения</a:t>
            </a:r>
            <a:r>
              <a:rPr lang="ru-RU" altLang="ru-RU" sz="20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 (нормальные, изгибающие, касательные или контактные) из действующих в проектируемом элементе, а </a:t>
            </a:r>
            <a:r>
              <a:rPr lang="ru-RU" altLang="ru-RU" sz="2400" b="1" i="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imes New Roman" panose="02020603050405020304" pitchFamily="18" charset="0"/>
              </a:rPr>
              <a:t>[р]</a:t>
            </a:r>
            <a:r>
              <a:rPr lang="ru-RU" altLang="ru-RU" sz="2000" b="1" i="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 -</a:t>
            </a:r>
            <a:r>
              <a:rPr lang="ru-RU" altLang="ru-RU" sz="20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 напряжения того же вида, </a:t>
            </a:r>
            <a:r>
              <a:rPr lang="ru-RU" altLang="ru-RU" sz="2000" b="1" i="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допускаемые</a:t>
            </a:r>
            <a:r>
              <a:rPr lang="ru-RU" altLang="ru-RU" sz="20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 для материала, из которого планируется изготавливать рассчитываемый элемент. Допускаемые напряжения для материала детали определяют как результат деления предельных для данного материала напряжений на выбранный (или заданный нормативной документацией) коэффициент запаса прочности:</a:t>
            </a:r>
            <a:endParaRPr lang="ru-RU" altLang="ru-RU" sz="2000" b="1" i="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endParaRPr>
          </a:p>
          <a:p>
            <a:pPr>
              <a:lnSpc>
                <a:spcPct val="90000"/>
              </a:lnSpc>
              <a:spcBef>
                <a:spcPts val="600"/>
              </a:spcBef>
            </a:pPr>
            <a:endParaRPr lang="ru-RU" altLang="ru-RU" sz="2000" i="1" dirty="0">
              <a:effectLst>
                <a:outerShdw blurRad="38100" dist="38100" dir="2700000" algn="tl">
                  <a:srgbClr val="C0C0C0"/>
                </a:outerShdw>
              </a:effectLst>
              <a:latin typeface="Tahoma" panose="020B0604030504040204" pitchFamily="34" charset="0"/>
            </a:endParaRPr>
          </a:p>
        </p:txBody>
      </p:sp>
      <p:graphicFrame>
        <p:nvGraphicFramePr>
          <p:cNvPr id="16386" name="Object 2"/>
          <p:cNvGraphicFramePr>
            <a:graphicFrameLocks noChangeAspect="1"/>
          </p:cNvGraphicFramePr>
          <p:nvPr/>
        </p:nvGraphicFramePr>
        <p:xfrm>
          <a:off x="4514850" y="3321050"/>
          <a:ext cx="114300" cy="215900"/>
        </p:xfrm>
        <a:graphic>
          <a:graphicData uri="http://schemas.openxmlformats.org/presentationml/2006/ole">
            <mc:AlternateContent xmlns:mc="http://schemas.openxmlformats.org/markup-compatibility/2006">
              <mc:Choice xmlns:v="urn:schemas-microsoft-com:vml" Requires="v">
                <p:oleObj spid="_x0000_s16390" r:id="rId4" imgW="114120" imgH="215640" progId="">
                  <p:embed/>
                </p:oleObj>
              </mc:Choice>
              <mc:Fallback>
                <p:oleObj r:id="rId4" imgW="114120" imgH="215640" progId="">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14850" y="3321050"/>
                        <a:ext cx="114300" cy="215900"/>
                      </a:xfrm>
                      <a:prstGeom prst="rect">
                        <a:avLst/>
                      </a:prstGeom>
                      <a:noFill/>
                      <a:effectLst/>
                      <a:extLst>
                        <a:ext uri="{909E8E84-426E-40DD-AFC4-6F175D3DCCD1}">
                          <a14:hiddenFill xmlns:a14="http://schemas.microsoft.com/office/drawing/2010/main">
                            <a:blipFill dpi="0" rotWithShape="0">
                              <a:blip/>
                              <a:srcRect/>
                              <a:stretch>
                                <a:fillRect/>
                              </a:stretch>
                            </a:blip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ext Box 1"/>
          <p:cNvSpPr txBox="1">
            <a:spLocks noChangeArrowheads="1"/>
          </p:cNvSpPr>
          <p:nvPr/>
        </p:nvSpPr>
        <p:spPr bwMode="auto">
          <a:xfrm>
            <a:off x="0" y="1000125"/>
            <a:ext cx="9144000" cy="49482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indent="182563">
              <a:tabLst>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8686800"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1pPr>
            <a:lvl2pPr>
              <a:tabLst>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8686800"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2pPr>
            <a:lvl3pPr>
              <a:tabLst>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8686800"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3pPr>
            <a:lvl4pPr>
              <a:tabLst>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8686800"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4pPr>
            <a:lvl5pPr>
              <a:tabLst>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8686800"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fontAlgn="base">
              <a:lnSpc>
                <a:spcPct val="93000"/>
              </a:lnSpc>
              <a:spcBef>
                <a:spcPct val="0"/>
              </a:spcBef>
              <a:spcAft>
                <a:spcPct val="0"/>
              </a:spcAft>
              <a:buClr>
                <a:srgbClr val="000000"/>
              </a:buClr>
              <a:buSzPct val="100000"/>
              <a:buFont typeface="Times New Roman" panose="02020603050405020304" pitchFamily="18" charset="0"/>
              <a:tabLst>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8686800"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fontAlgn="base">
              <a:lnSpc>
                <a:spcPct val="93000"/>
              </a:lnSpc>
              <a:spcBef>
                <a:spcPct val="0"/>
              </a:spcBef>
              <a:spcAft>
                <a:spcPct val="0"/>
              </a:spcAft>
              <a:buClr>
                <a:srgbClr val="000000"/>
              </a:buClr>
              <a:buSzPct val="100000"/>
              <a:buFont typeface="Times New Roman" panose="02020603050405020304" pitchFamily="18" charset="0"/>
              <a:tabLst>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8686800"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fontAlgn="base">
              <a:lnSpc>
                <a:spcPct val="93000"/>
              </a:lnSpc>
              <a:spcBef>
                <a:spcPct val="0"/>
              </a:spcBef>
              <a:spcAft>
                <a:spcPct val="0"/>
              </a:spcAft>
              <a:buClr>
                <a:srgbClr val="000000"/>
              </a:buClr>
              <a:buSzPct val="100000"/>
              <a:buFont typeface="Times New Roman" panose="02020603050405020304" pitchFamily="18" charset="0"/>
              <a:tabLst>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8686800"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fontAlgn="base">
              <a:lnSpc>
                <a:spcPct val="93000"/>
              </a:lnSpc>
              <a:spcBef>
                <a:spcPct val="0"/>
              </a:spcBef>
              <a:spcAft>
                <a:spcPct val="0"/>
              </a:spcAft>
              <a:buClr>
                <a:srgbClr val="000000"/>
              </a:buClr>
              <a:buSzPct val="100000"/>
              <a:buFont typeface="Times New Roman" panose="02020603050405020304" pitchFamily="18" charset="0"/>
              <a:tabLst>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8686800"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9pPr>
          </a:lstStyle>
          <a:p>
            <a:pPr algn="r">
              <a:lnSpc>
                <a:spcPct val="100000"/>
              </a:lnSpc>
              <a:spcBef>
                <a:spcPts val="400"/>
              </a:spcBef>
            </a:pPr>
            <a:endParaRPr lang="ru-RU" altLang="ru-RU" sz="2400" i="1" dirty="0">
              <a:effectLst>
                <a:outerShdw blurRad="38100" dist="38100" dir="2700000" algn="tl">
                  <a:srgbClr val="C0C0C0"/>
                </a:outerShdw>
              </a:effectLst>
              <a:latin typeface="Tahoma" panose="020B0604030504040204" pitchFamily="34" charset="0"/>
            </a:endParaRPr>
          </a:p>
          <a:p>
            <a:pPr algn="r">
              <a:lnSpc>
                <a:spcPct val="100000"/>
              </a:lnSpc>
              <a:spcBef>
                <a:spcPts val="400"/>
              </a:spcBef>
            </a:pPr>
            <a:r>
              <a:rPr lang="ru-RU" altLang="ru-RU" sz="2400" i="1" dirty="0">
                <a:effectLst>
                  <a:outerShdw blurRad="38100" dist="38100" dir="2700000" algn="tl">
                    <a:srgbClr val="C0C0C0"/>
                  </a:outerShdw>
                </a:effectLst>
                <a:latin typeface="Tahoma" panose="020B0604030504040204" pitchFamily="34" charset="0"/>
              </a:rPr>
              <a:t>,</a:t>
            </a:r>
            <a:r>
              <a:rPr lang="ru-RU" altLang="ru-RU" sz="2400" dirty="0">
                <a:effectLst>
                  <a:outerShdw blurRad="38100" dist="38100" dir="2700000" algn="tl">
                    <a:srgbClr val="C0C0C0"/>
                  </a:outerShdw>
                </a:effectLst>
                <a:latin typeface="Tahoma" panose="020B0604030504040204" pitchFamily="34" charset="0"/>
              </a:rPr>
              <a:t>								(1.2)</a:t>
            </a:r>
          </a:p>
          <a:p>
            <a:pPr algn="just">
              <a:lnSpc>
                <a:spcPct val="100000"/>
              </a:lnSpc>
              <a:spcBef>
                <a:spcPts val="400"/>
              </a:spcBef>
            </a:pPr>
            <a:endParaRPr lang="ru-RU" altLang="ru-RU" sz="2400" dirty="0">
              <a:effectLst>
                <a:outerShdw blurRad="38100" dist="38100" dir="2700000" algn="tl">
                  <a:srgbClr val="C0C0C0"/>
                </a:outerShdw>
              </a:effectLst>
              <a:latin typeface="Tahoma" panose="020B0604030504040204" pitchFamily="34" charset="0"/>
            </a:endParaRPr>
          </a:p>
          <a:p>
            <a:pPr algn="just">
              <a:lnSpc>
                <a:spcPct val="100000"/>
              </a:lnSpc>
              <a:spcBef>
                <a:spcPts val="400"/>
              </a:spcBef>
            </a:pPr>
            <a:r>
              <a:rPr lang="ru-RU" altLang="ru-RU" sz="20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где под предельным напряжением </a:t>
            </a:r>
            <a:r>
              <a:rPr lang="en-US" altLang="ru-RU" sz="2400" b="1" i="1" dirty="0" err="1">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imes New Roman" panose="02020603050405020304" pitchFamily="18" charset="0"/>
                <a:cs typeface="Times New Roman" panose="02020603050405020304" pitchFamily="18" charset="0"/>
              </a:rPr>
              <a:t>p</a:t>
            </a:r>
            <a:r>
              <a:rPr lang="en-US" altLang="ru-RU" sz="2400" b="1" i="1" baseline="-25000" dirty="0" err="1">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imes New Roman" panose="02020603050405020304" pitchFamily="18" charset="0"/>
                <a:cs typeface="Times New Roman" panose="02020603050405020304" pitchFamily="18" charset="0"/>
              </a:rPr>
              <a:t>l</a:t>
            </a:r>
            <a:r>
              <a:rPr lang="ru-RU" altLang="ru-RU" sz="2000" b="1" i="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imes New Roman" panose="02020603050405020304" pitchFamily="18" charset="0"/>
                <a:cs typeface="Times New Roman" panose="02020603050405020304" pitchFamily="18" charset="0"/>
              </a:rPr>
              <a:t> </a:t>
            </a:r>
            <a:r>
              <a:rPr lang="ru-RU" altLang="ru-RU" sz="20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в зависимости от условий работы детали понимается чаще всего либо </a:t>
            </a:r>
            <a:r>
              <a:rPr lang="ru-RU" altLang="ru-RU" sz="2000" b="1" i="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предел прочности</a:t>
            </a:r>
            <a:r>
              <a:rPr lang="ru-RU" altLang="ru-RU" sz="20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 </a:t>
            </a:r>
            <a:r>
              <a:rPr lang="ru-RU" altLang="ru-RU" sz="2400" b="1" i="1" dirty="0" err="1">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imes New Roman" panose="02020603050405020304" pitchFamily="18" charset="0"/>
                <a:cs typeface="Times New Roman" panose="02020603050405020304" pitchFamily="18" charset="0"/>
              </a:rPr>
              <a:t>р</a:t>
            </a:r>
            <a:r>
              <a:rPr lang="ru-RU" altLang="ru-RU" sz="2400" b="1" i="1" baseline="-25000" dirty="0" err="1">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imes New Roman" panose="02020603050405020304" pitchFamily="18" charset="0"/>
                <a:cs typeface="Times New Roman" panose="02020603050405020304" pitchFamily="18" charset="0"/>
              </a:rPr>
              <a:t>в</a:t>
            </a:r>
            <a:r>
              <a:rPr lang="ru-RU" altLang="ru-RU" sz="20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 (</a:t>
            </a:r>
            <a:r>
              <a:rPr lang="ru-RU" altLang="ru-RU" sz="2400" b="1" i="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Symbol" panose="05050102010706020507" pitchFamily="18" charset="2"/>
                <a:cs typeface="Times New Roman" panose="02020603050405020304" pitchFamily="18" charset="0"/>
              </a:rPr>
              <a:t></a:t>
            </a:r>
            <a:r>
              <a:rPr lang="ru-RU" altLang="ru-RU" sz="2400" b="1" i="1" baseline="-2500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imes New Roman" panose="02020603050405020304" pitchFamily="18" charset="0"/>
                <a:cs typeface="Times New Roman" panose="02020603050405020304" pitchFamily="18" charset="0"/>
              </a:rPr>
              <a:t>в</a:t>
            </a:r>
            <a:r>
              <a:rPr lang="ru-RU" altLang="ru-RU" sz="20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 или </a:t>
            </a:r>
            <a:r>
              <a:rPr lang="ru-RU" altLang="ru-RU" sz="2400" b="1" i="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Symbol" panose="05050102010706020507" pitchFamily="18" charset="2"/>
              </a:rPr>
              <a:t></a:t>
            </a:r>
            <a:r>
              <a:rPr lang="ru-RU" altLang="ru-RU" sz="2400" b="1" i="1" baseline="-2500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в</a:t>
            </a:r>
            <a:r>
              <a:rPr lang="ru-RU" altLang="ru-RU" sz="20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 либо </a:t>
            </a:r>
            <a:r>
              <a:rPr lang="ru-RU" altLang="ru-RU" sz="2000" b="1" i="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предел текучести</a:t>
            </a:r>
            <a:r>
              <a:rPr lang="ru-RU" altLang="ru-RU" sz="20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 </a:t>
            </a:r>
            <a:r>
              <a:rPr lang="ru-RU" altLang="ru-RU" sz="2400" b="1" i="1" dirty="0" err="1">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imes New Roman" panose="02020603050405020304" pitchFamily="18" charset="0"/>
                <a:cs typeface="Times New Roman" panose="02020603050405020304" pitchFamily="18" charset="0"/>
              </a:rPr>
              <a:t>р</a:t>
            </a:r>
            <a:r>
              <a:rPr lang="ru-RU" altLang="ru-RU" sz="2400" b="1" i="1" baseline="-25000" dirty="0" err="1">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imes New Roman" panose="02020603050405020304" pitchFamily="18" charset="0"/>
                <a:cs typeface="Times New Roman" panose="02020603050405020304" pitchFamily="18" charset="0"/>
              </a:rPr>
              <a:t>т</a:t>
            </a:r>
            <a:r>
              <a:rPr lang="ru-RU" altLang="ru-RU" sz="2000" b="1" i="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 (</a:t>
            </a:r>
            <a:r>
              <a:rPr lang="ru-RU" altLang="ru-RU" sz="2400" b="1" i="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Symbol" panose="05050102010706020507" pitchFamily="18" charset="2"/>
                <a:cs typeface="Times New Roman" panose="02020603050405020304" pitchFamily="18" charset="0"/>
              </a:rPr>
              <a:t></a:t>
            </a:r>
            <a:r>
              <a:rPr lang="ru-RU" altLang="ru-RU" sz="2400" b="1" i="1" baseline="-2500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imes New Roman" panose="02020603050405020304" pitchFamily="18" charset="0"/>
                <a:cs typeface="Times New Roman" panose="02020603050405020304" pitchFamily="18" charset="0"/>
              </a:rPr>
              <a:t>т</a:t>
            </a:r>
            <a:r>
              <a:rPr lang="ru-RU" altLang="ru-RU" sz="20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 или </a:t>
            </a:r>
            <a:r>
              <a:rPr lang="ru-RU" altLang="ru-RU" sz="2400" b="1" i="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Symbol" panose="05050102010706020507" pitchFamily="18" charset="2"/>
                <a:cs typeface="Times New Roman" panose="02020603050405020304" pitchFamily="18" charset="0"/>
              </a:rPr>
              <a:t></a:t>
            </a:r>
            <a:r>
              <a:rPr lang="ru-RU" altLang="ru-RU" sz="2400" b="1" i="1" baseline="-2500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imes New Roman" panose="02020603050405020304" pitchFamily="18" charset="0"/>
                <a:cs typeface="Times New Roman" panose="02020603050405020304" pitchFamily="18" charset="0"/>
              </a:rPr>
              <a:t>т</a:t>
            </a:r>
            <a:r>
              <a:rPr lang="ru-RU" altLang="ru-RU" sz="2000" b="1" i="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 </a:t>
            </a:r>
            <a:r>
              <a:rPr lang="ru-RU" altLang="ru-RU" sz="20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либо </a:t>
            </a:r>
            <a:r>
              <a:rPr lang="ru-RU" altLang="ru-RU" sz="2000" b="1" i="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предел выносливости</a:t>
            </a:r>
            <a:r>
              <a:rPr lang="ru-RU" altLang="ru-RU" sz="20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 </a:t>
            </a:r>
            <a:r>
              <a:rPr lang="ru-RU" altLang="ru-RU" sz="2400" b="1" i="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imes New Roman" panose="02020603050405020304" pitchFamily="18" charset="0"/>
                <a:cs typeface="Times New Roman" panose="02020603050405020304" pitchFamily="18" charset="0"/>
              </a:rPr>
              <a:t>р</a:t>
            </a:r>
            <a:r>
              <a:rPr lang="en-US" altLang="ru-RU" sz="2400" b="1" i="1" baseline="-2500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imes New Roman" panose="02020603050405020304" pitchFamily="18" charset="0"/>
                <a:cs typeface="Times New Roman" panose="02020603050405020304" pitchFamily="18" charset="0"/>
              </a:rPr>
              <a:t>r</a:t>
            </a:r>
            <a:r>
              <a:rPr lang="ru-RU" altLang="ru-RU" sz="2000" b="1" i="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 (</a:t>
            </a:r>
            <a:r>
              <a:rPr lang="ru-RU" altLang="ru-RU" sz="2400" b="1" i="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Symbol" panose="05050102010706020507" pitchFamily="18" charset="2"/>
                <a:cs typeface="Times New Roman" panose="02020603050405020304" pitchFamily="18" charset="0"/>
              </a:rPr>
              <a:t></a:t>
            </a:r>
            <a:r>
              <a:rPr lang="en-US" altLang="ru-RU" sz="2400" b="1" i="1" baseline="-2500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imes New Roman" panose="02020603050405020304" pitchFamily="18" charset="0"/>
                <a:cs typeface="Times New Roman" panose="02020603050405020304" pitchFamily="18" charset="0"/>
              </a:rPr>
              <a:t>r</a:t>
            </a:r>
            <a:r>
              <a:rPr lang="en-US" altLang="ru-RU" sz="2000" b="1" i="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 </a:t>
            </a:r>
            <a:r>
              <a:rPr lang="ru-RU" altLang="ru-RU" sz="20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или </a:t>
            </a:r>
            <a:r>
              <a:rPr lang="ru-RU" altLang="ru-RU" sz="2400" b="1" i="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Symbol" panose="05050102010706020507" pitchFamily="18" charset="2"/>
                <a:cs typeface="Times New Roman" panose="02020603050405020304" pitchFamily="18" charset="0"/>
              </a:rPr>
              <a:t></a:t>
            </a:r>
            <a:r>
              <a:rPr lang="en-US" altLang="ru-RU" sz="2400" b="1" i="1" baseline="-2500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imes New Roman" panose="02020603050405020304" pitchFamily="18" charset="0"/>
                <a:cs typeface="Times New Roman" panose="02020603050405020304" pitchFamily="18" charset="0"/>
              </a:rPr>
              <a:t>r</a:t>
            </a:r>
            <a:r>
              <a:rPr lang="ru-RU" altLang="ru-RU" sz="20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 в частном случае это может быть предел выносливости при симметричном цикле </a:t>
            </a:r>
            <a:r>
              <a:rPr lang="ru-RU" altLang="ru-RU" sz="2000" b="1" dirty="0" err="1">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нагружения</a:t>
            </a:r>
            <a:r>
              <a:rPr lang="ru-RU" altLang="ru-RU" sz="20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 </a:t>
            </a:r>
            <a:r>
              <a:rPr lang="ru-RU" altLang="ru-RU" sz="2400" b="1" i="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imes New Roman" panose="02020603050405020304" pitchFamily="18" charset="0"/>
                <a:cs typeface="Times New Roman" panose="02020603050405020304" pitchFamily="18" charset="0"/>
              </a:rPr>
              <a:t>р</a:t>
            </a:r>
            <a:r>
              <a:rPr lang="ru-RU" altLang="ru-RU" sz="2400" b="1" i="1" baseline="-2500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imes New Roman" panose="02020603050405020304" pitchFamily="18" charset="0"/>
                <a:cs typeface="Times New Roman" panose="02020603050405020304" pitchFamily="18" charset="0"/>
              </a:rPr>
              <a:t>-1</a:t>
            </a:r>
            <a:r>
              <a:rPr lang="ru-RU" altLang="ru-RU" sz="2000" b="1" i="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 (</a:t>
            </a:r>
            <a:r>
              <a:rPr lang="ru-RU" altLang="ru-RU" sz="2400" b="1" i="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Symbol" panose="05050102010706020507" pitchFamily="18" charset="2"/>
                <a:cs typeface="Times New Roman" panose="02020603050405020304" pitchFamily="18" charset="0"/>
              </a:rPr>
              <a:t></a:t>
            </a:r>
            <a:r>
              <a:rPr lang="ru-RU" altLang="ru-RU" sz="2400" b="1" i="1" baseline="-2500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imes New Roman" panose="02020603050405020304" pitchFamily="18" charset="0"/>
                <a:cs typeface="Times New Roman" panose="02020603050405020304" pitchFamily="18" charset="0"/>
              </a:rPr>
              <a:t>-1</a:t>
            </a:r>
            <a:r>
              <a:rPr lang="ru-RU" altLang="ru-RU" sz="2000" b="1" i="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 </a:t>
            </a:r>
            <a:r>
              <a:rPr lang="ru-RU" altLang="ru-RU" sz="20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или</a:t>
            </a:r>
            <a:r>
              <a:rPr lang="ru-RU" altLang="ru-RU" sz="2000" b="1" i="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 </a:t>
            </a:r>
            <a:r>
              <a:rPr lang="ru-RU" altLang="ru-RU" sz="2400" b="1" i="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Symbol" panose="05050102010706020507" pitchFamily="18" charset="2"/>
                <a:cs typeface="Times New Roman" panose="02020603050405020304" pitchFamily="18" charset="0"/>
              </a:rPr>
              <a:t></a:t>
            </a:r>
            <a:r>
              <a:rPr lang="ru-RU" altLang="ru-RU" sz="2400" b="1" i="1" baseline="-2500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imes New Roman" panose="02020603050405020304" pitchFamily="18" charset="0"/>
                <a:cs typeface="Times New Roman" panose="02020603050405020304" pitchFamily="18" charset="0"/>
              </a:rPr>
              <a:t>-1</a:t>
            </a:r>
            <a:r>
              <a:rPr lang="ru-RU" altLang="ru-RU" sz="2000" b="1" i="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a:t>
            </a:r>
            <a:r>
              <a:rPr lang="ru-RU" altLang="ru-RU" sz="20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 При этом допускаемый коэффициент запаса назначается либо </a:t>
            </a:r>
            <a:r>
              <a:rPr lang="ru-RU" altLang="ru-RU" sz="2000" b="1" i="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нормативными документами</a:t>
            </a:r>
            <a:r>
              <a:rPr lang="ru-RU" altLang="ru-RU" sz="20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 (международные и государственные стандарты, ведомственные нормали и правила), либо из условия безотказной работы изделия в течение заданного нормативного срока его эксплуатации (указывается в техническом задании на разрабатываемое изделие).</a:t>
            </a:r>
          </a:p>
        </p:txBody>
      </p:sp>
      <p:graphicFrame>
        <p:nvGraphicFramePr>
          <p:cNvPr id="17410" name="Object 2"/>
          <p:cNvGraphicFramePr>
            <a:graphicFrameLocks noChangeAspect="1"/>
          </p:cNvGraphicFramePr>
          <p:nvPr>
            <p:extLst>
              <p:ext uri="{D42A27DB-BD31-4B8C-83A1-F6EECF244321}">
                <p14:modId xmlns:p14="http://schemas.microsoft.com/office/powerpoint/2010/main" val="4047975597"/>
              </p:ext>
            </p:extLst>
          </p:nvPr>
        </p:nvGraphicFramePr>
        <p:xfrm>
          <a:off x="3576638" y="1408113"/>
          <a:ext cx="950912" cy="746125"/>
        </p:xfrm>
        <a:graphic>
          <a:graphicData uri="http://schemas.openxmlformats.org/presentationml/2006/ole">
            <mc:AlternateContent xmlns:mc="http://schemas.openxmlformats.org/markup-compatibility/2006">
              <mc:Choice xmlns:v="urn:schemas-microsoft-com:vml" Requires="v">
                <p:oleObj spid="_x0000_s17414" name="Уравнение" r:id="rId4" imgW="469800" imgH="368280" progId="Equation.3">
                  <p:embed/>
                </p:oleObj>
              </mc:Choice>
              <mc:Fallback>
                <p:oleObj name="Уравнение" r:id="rId4" imgW="469800" imgH="368280" progId="Equation.3">
                  <p:embed/>
                  <p:pic>
                    <p:nvPicPr>
                      <p:cNvPr id="0" name="Object 2"/>
                      <p:cNvPicPr>
                        <a:picLocks noChangeAspect="1" noChangeArrowheads="1"/>
                      </p:cNvPicPr>
                      <p:nvPr/>
                    </p:nvPicPr>
                    <p:blipFill>
                      <a:blip r:embed="rId5"/>
                      <a:srcRect/>
                      <a:stretch>
                        <a:fillRect/>
                      </a:stretch>
                    </p:blipFill>
                    <p:spPr bwMode="auto">
                      <a:xfrm>
                        <a:off x="3576638" y="1408113"/>
                        <a:ext cx="950912" cy="746125"/>
                      </a:xfrm>
                      <a:prstGeom prst="rect">
                        <a:avLst/>
                      </a:prstGeom>
                      <a:noFill/>
                      <a:effectLst/>
                      <a:extLst>
                        <a:ext uri="{909E8E84-426E-40DD-AFC4-6F175D3DCCD1}">
                          <a14:hiddenFill xmlns:a14="http://schemas.microsoft.com/office/drawing/2010/main">
                            <a:blipFill dpi="0" rotWithShape="0">
                              <a:blip/>
                              <a:srcRect/>
                              <a:stretch>
                                <a:fillRect/>
                              </a:stretch>
                            </a:blip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ext Box 1"/>
          <p:cNvSpPr txBox="1">
            <a:spLocks noChangeArrowheads="1"/>
          </p:cNvSpPr>
          <p:nvPr/>
        </p:nvSpPr>
        <p:spPr bwMode="auto">
          <a:xfrm>
            <a:off x="0" y="0"/>
            <a:ext cx="9144000" cy="6858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indent="182563">
              <a:tabLst>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8686800"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1pPr>
            <a:lvl2pPr>
              <a:tabLst>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8686800"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2pPr>
            <a:lvl3pPr>
              <a:tabLst>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8686800"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3pPr>
            <a:lvl4pPr>
              <a:tabLst>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8686800"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4pPr>
            <a:lvl5pPr>
              <a:tabLst>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8686800"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fontAlgn="base">
              <a:lnSpc>
                <a:spcPct val="93000"/>
              </a:lnSpc>
              <a:spcBef>
                <a:spcPct val="0"/>
              </a:spcBef>
              <a:spcAft>
                <a:spcPct val="0"/>
              </a:spcAft>
              <a:buClr>
                <a:srgbClr val="000000"/>
              </a:buClr>
              <a:buSzPct val="100000"/>
              <a:buFont typeface="Times New Roman" panose="02020603050405020304" pitchFamily="18" charset="0"/>
              <a:tabLst>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8686800"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fontAlgn="base">
              <a:lnSpc>
                <a:spcPct val="93000"/>
              </a:lnSpc>
              <a:spcBef>
                <a:spcPct val="0"/>
              </a:spcBef>
              <a:spcAft>
                <a:spcPct val="0"/>
              </a:spcAft>
              <a:buClr>
                <a:srgbClr val="000000"/>
              </a:buClr>
              <a:buSzPct val="100000"/>
              <a:buFont typeface="Times New Roman" panose="02020603050405020304" pitchFamily="18" charset="0"/>
              <a:tabLst>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8686800"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fontAlgn="base">
              <a:lnSpc>
                <a:spcPct val="93000"/>
              </a:lnSpc>
              <a:spcBef>
                <a:spcPct val="0"/>
              </a:spcBef>
              <a:spcAft>
                <a:spcPct val="0"/>
              </a:spcAft>
              <a:buClr>
                <a:srgbClr val="000000"/>
              </a:buClr>
              <a:buSzPct val="100000"/>
              <a:buFont typeface="Times New Roman" panose="02020603050405020304" pitchFamily="18" charset="0"/>
              <a:tabLst>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8686800"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fontAlgn="base">
              <a:lnSpc>
                <a:spcPct val="93000"/>
              </a:lnSpc>
              <a:spcBef>
                <a:spcPct val="0"/>
              </a:spcBef>
              <a:spcAft>
                <a:spcPct val="0"/>
              </a:spcAft>
              <a:buClr>
                <a:srgbClr val="000000"/>
              </a:buClr>
              <a:buSzPct val="100000"/>
              <a:buFont typeface="Times New Roman" panose="02020603050405020304" pitchFamily="18" charset="0"/>
              <a:tabLst>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8686800"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9pPr>
          </a:lstStyle>
          <a:p>
            <a:pPr algn="just">
              <a:lnSpc>
                <a:spcPct val="100000"/>
              </a:lnSpc>
              <a:spcBef>
                <a:spcPts val="400"/>
              </a:spcBef>
            </a:pPr>
            <a:r>
              <a:rPr lang="ru-RU" altLang="ru-RU" sz="20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Проверочный расчет в зависимости от поставленной задачи обычно выполняется в одном из двух вариантов: 1) определение предельно допустимых параметров (нагрузки, деформации, температуры нагрева и т.п.) в критической ситуации или 2) определение параметров, явившихся причиной разрушения детали, в процессе экспертизы аварий и </a:t>
            </a:r>
            <a:r>
              <a:rPr lang="ru-RU" altLang="ru-RU" sz="2000" b="1" dirty="0" err="1">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катстроф</a:t>
            </a:r>
            <a:r>
              <a:rPr lang="ru-RU" altLang="ru-RU" sz="20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 Проверочный расчет выполняется, исходя из условия</a:t>
            </a:r>
          </a:p>
          <a:p>
            <a:pPr algn="r">
              <a:lnSpc>
                <a:spcPct val="100000"/>
              </a:lnSpc>
              <a:spcBef>
                <a:spcPts val="400"/>
              </a:spcBef>
            </a:pPr>
            <a:endParaRPr lang="ru-RU" altLang="ru-RU" sz="20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endParaRPr>
          </a:p>
          <a:p>
            <a:pPr algn="r">
              <a:lnSpc>
                <a:spcPct val="100000"/>
              </a:lnSpc>
              <a:spcBef>
                <a:spcPts val="400"/>
              </a:spcBef>
            </a:pPr>
            <a:r>
              <a:rPr lang="ru-RU" altLang="ru-RU" sz="20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	,								(1.3)</a:t>
            </a:r>
          </a:p>
          <a:p>
            <a:pPr algn="just">
              <a:lnSpc>
                <a:spcPct val="100000"/>
              </a:lnSpc>
              <a:spcBef>
                <a:spcPts val="400"/>
              </a:spcBef>
            </a:pPr>
            <a:endParaRPr lang="ru-RU" altLang="ru-RU" sz="20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endParaRPr>
          </a:p>
          <a:p>
            <a:pPr algn="just">
              <a:lnSpc>
                <a:spcPct val="100000"/>
              </a:lnSpc>
              <a:spcBef>
                <a:spcPts val="400"/>
              </a:spcBef>
            </a:pPr>
            <a:r>
              <a:rPr lang="ru-RU" altLang="ru-RU" sz="20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где </a:t>
            </a:r>
            <a:r>
              <a:rPr lang="ru-RU" altLang="ru-RU" sz="2400" b="1" i="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imes New Roman" panose="02020603050405020304" pitchFamily="18" charset="0"/>
              </a:rPr>
              <a:t>p</a:t>
            </a:r>
            <a:r>
              <a:rPr lang="ru-RU" altLang="ru-RU" sz="20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 – действующий параметр; </a:t>
            </a:r>
            <a:r>
              <a:rPr lang="ru-RU" altLang="ru-RU" sz="2400" b="1" i="1" dirty="0" err="1">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imes New Roman" panose="02020603050405020304" pitchFamily="18" charset="0"/>
              </a:rPr>
              <a:t>p</a:t>
            </a:r>
            <a:r>
              <a:rPr lang="ru-RU" altLang="ru-RU" sz="2400" b="1" i="1" baseline="-25000" dirty="0" err="1">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imes New Roman" panose="02020603050405020304" pitchFamily="18" charset="0"/>
              </a:rPr>
              <a:t>n</a:t>
            </a:r>
            <a:r>
              <a:rPr lang="ru-RU" altLang="ru-RU" sz="20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 – предельный параметр. Или же при проверочном расчете определяется действующий (фактический) коэффициент запаса по проверяемому параметру:</a:t>
            </a:r>
          </a:p>
          <a:p>
            <a:pPr algn="just">
              <a:lnSpc>
                <a:spcPct val="100000"/>
              </a:lnSpc>
              <a:spcBef>
                <a:spcPts val="400"/>
              </a:spcBef>
            </a:pPr>
            <a:endParaRPr lang="ru-RU" altLang="ru-RU" sz="20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endParaRPr>
          </a:p>
          <a:p>
            <a:pPr algn="r">
              <a:lnSpc>
                <a:spcPct val="100000"/>
              </a:lnSpc>
              <a:spcBef>
                <a:spcPts val="400"/>
              </a:spcBef>
            </a:pPr>
            <a:r>
              <a:rPr lang="ru-RU" altLang="ru-RU" sz="20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									(1.4)</a:t>
            </a:r>
          </a:p>
          <a:p>
            <a:pPr algn="just">
              <a:lnSpc>
                <a:spcPct val="100000"/>
              </a:lnSpc>
              <a:spcBef>
                <a:spcPts val="400"/>
              </a:spcBef>
            </a:pPr>
            <a:endParaRPr lang="ru-RU" altLang="ru-RU" sz="20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endParaRPr>
          </a:p>
          <a:p>
            <a:pPr algn="just">
              <a:lnSpc>
                <a:spcPct val="100000"/>
              </a:lnSpc>
              <a:spcBef>
                <a:spcPts val="400"/>
              </a:spcBef>
            </a:pPr>
            <a:r>
              <a:rPr lang="ru-RU" altLang="ru-RU" sz="20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Для нормально работающей детали величина нормативного и фактического коэффициентов запаса обычно больше единицы, при этом фактический коэффициент запаса по величине больше нормативного.</a:t>
            </a:r>
          </a:p>
        </p:txBody>
      </p:sp>
      <p:graphicFrame>
        <p:nvGraphicFramePr>
          <p:cNvPr id="18434" name="Object 2"/>
          <p:cNvGraphicFramePr>
            <a:graphicFrameLocks noChangeAspect="1"/>
          </p:cNvGraphicFramePr>
          <p:nvPr>
            <p:extLst>
              <p:ext uri="{D42A27DB-BD31-4B8C-83A1-F6EECF244321}">
                <p14:modId xmlns:p14="http://schemas.microsoft.com/office/powerpoint/2010/main" val="2685923601"/>
              </p:ext>
            </p:extLst>
          </p:nvPr>
        </p:nvGraphicFramePr>
        <p:xfrm>
          <a:off x="3517900" y="2408238"/>
          <a:ext cx="1230313" cy="595312"/>
        </p:xfrm>
        <a:graphic>
          <a:graphicData uri="http://schemas.openxmlformats.org/presentationml/2006/ole">
            <mc:AlternateContent xmlns:mc="http://schemas.openxmlformats.org/markup-compatibility/2006">
              <mc:Choice xmlns:v="urn:schemas-microsoft-com:vml" Requires="v">
                <p:oleObj spid="_x0000_s18441" name="Уравнение" r:id="rId4" imgW="393480" imgH="190440" progId="Equation.3">
                  <p:embed/>
                </p:oleObj>
              </mc:Choice>
              <mc:Fallback>
                <p:oleObj name="Уравнение" r:id="rId4" imgW="393480" imgH="190440" progId="Equation.3">
                  <p:embed/>
                  <p:pic>
                    <p:nvPicPr>
                      <p:cNvPr id="0" name="Object 2"/>
                      <p:cNvPicPr>
                        <a:picLocks noChangeAspect="1" noChangeArrowheads="1"/>
                      </p:cNvPicPr>
                      <p:nvPr/>
                    </p:nvPicPr>
                    <p:blipFill>
                      <a:blip r:embed="rId5"/>
                      <a:srcRect/>
                      <a:stretch>
                        <a:fillRect/>
                      </a:stretch>
                    </p:blipFill>
                    <p:spPr bwMode="auto">
                      <a:xfrm>
                        <a:off x="3517900" y="2408238"/>
                        <a:ext cx="1230313" cy="595312"/>
                      </a:xfrm>
                      <a:prstGeom prst="rect">
                        <a:avLst/>
                      </a:prstGeom>
                      <a:noFill/>
                      <a:effectLst/>
                      <a:extLst>
                        <a:ext uri="{909E8E84-426E-40DD-AFC4-6F175D3DCCD1}">
                          <a14:hiddenFill xmlns:a14="http://schemas.microsoft.com/office/drawing/2010/main">
                            <a:blipFill dpi="0" rotWithShape="0">
                              <a:blip/>
                              <a:srcRect/>
                              <a:stretch>
                                <a:fillRect/>
                              </a:stretch>
                            </a:blip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8435" name="Object 3"/>
          <p:cNvGraphicFramePr>
            <a:graphicFrameLocks noChangeAspect="1"/>
          </p:cNvGraphicFramePr>
          <p:nvPr>
            <p:extLst>
              <p:ext uri="{D42A27DB-BD31-4B8C-83A1-F6EECF244321}">
                <p14:modId xmlns:p14="http://schemas.microsoft.com/office/powerpoint/2010/main" val="2696829515"/>
              </p:ext>
            </p:extLst>
          </p:nvPr>
        </p:nvGraphicFramePr>
        <p:xfrm>
          <a:off x="3579847" y="4365104"/>
          <a:ext cx="1201737" cy="925513"/>
        </p:xfrm>
        <a:graphic>
          <a:graphicData uri="http://schemas.openxmlformats.org/presentationml/2006/ole">
            <mc:AlternateContent xmlns:mc="http://schemas.openxmlformats.org/markup-compatibility/2006">
              <mc:Choice xmlns:v="urn:schemas-microsoft-com:vml" Requires="v">
                <p:oleObj spid="_x0000_s18442" name="Уравнение" r:id="rId6" imgW="495000" imgH="380880" progId="Equation.3">
                  <p:embed/>
                </p:oleObj>
              </mc:Choice>
              <mc:Fallback>
                <p:oleObj name="Уравнение" r:id="rId6" imgW="495000" imgH="380880" progId="Equation.3">
                  <p:embed/>
                  <p:pic>
                    <p:nvPicPr>
                      <p:cNvPr id="0" name="Object 3"/>
                      <p:cNvPicPr>
                        <a:picLocks noChangeAspect="1" noChangeArrowheads="1"/>
                      </p:cNvPicPr>
                      <p:nvPr/>
                    </p:nvPicPr>
                    <p:blipFill>
                      <a:blip r:embed="rId7"/>
                      <a:srcRect/>
                      <a:stretch>
                        <a:fillRect/>
                      </a:stretch>
                    </p:blipFill>
                    <p:spPr bwMode="auto">
                      <a:xfrm>
                        <a:off x="3579847" y="4365104"/>
                        <a:ext cx="1201737" cy="925513"/>
                      </a:xfrm>
                      <a:prstGeom prst="rect">
                        <a:avLst/>
                      </a:prstGeom>
                      <a:noFill/>
                      <a:effectLst/>
                      <a:extLst>
                        <a:ext uri="{909E8E84-426E-40DD-AFC4-6F175D3DCCD1}">
                          <a14:hiddenFill xmlns:a14="http://schemas.microsoft.com/office/drawing/2010/main">
                            <a:blipFill dpi="0" rotWithShape="0">
                              <a:blip/>
                              <a:srcRect/>
                              <a:stretch>
                                <a:fillRect/>
                              </a:stretch>
                            </a:blip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Grp="1" noChangeArrowheads="1"/>
          </p:cNvSpPr>
          <p:nvPr>
            <p:ph type="title" idx="4294967295"/>
          </p:nvPr>
        </p:nvSpPr>
        <p:spPr>
          <a:xfrm>
            <a:off x="0" y="228600"/>
            <a:ext cx="8540750" cy="914400"/>
          </a:xfrm>
        </p:spPr>
        <p:txBody>
          <a:bodyPr/>
          <a:lstStyle/>
          <a:p>
            <a:pPr algn="ctr" eaLnBrk="1" hangingPunct="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ru-RU" altLang="ru-RU" sz="3200" dirty="0">
                <a:ln w="0"/>
                <a:solidFill>
                  <a:schemeClr val="accent1"/>
                </a:solidFill>
                <a:effectLst>
                  <a:outerShdw blurRad="38100" dist="25400" dir="5400000" algn="ctr" rotWithShape="0">
                    <a:srgbClr val="6E747A">
                      <a:alpha val="43000"/>
                    </a:srgbClr>
                  </a:outerShdw>
                </a:effectLst>
              </a:rPr>
              <a:t>Общие сведения о передачах</a:t>
            </a:r>
            <a:endParaRPr lang="en-GB" altLang="ru-RU" sz="3600" dirty="0">
              <a:ln w="0"/>
              <a:solidFill>
                <a:schemeClr val="accent1"/>
              </a:solidFill>
              <a:effectLst>
                <a:outerShdw blurRad="38100" dist="25400" dir="5400000" algn="ctr" rotWithShape="0">
                  <a:srgbClr val="6E747A">
                    <a:alpha val="43000"/>
                  </a:srgbClr>
                </a:outerShdw>
              </a:effectLst>
            </a:endParaRPr>
          </a:p>
        </p:txBody>
      </p:sp>
      <p:sp>
        <p:nvSpPr>
          <p:cNvPr id="5122" name="Rectangle 2"/>
          <p:cNvSpPr>
            <a:spLocks noGrp="1" noChangeArrowheads="1"/>
          </p:cNvSpPr>
          <p:nvPr>
            <p:ph type="body" idx="4294967295"/>
          </p:nvPr>
        </p:nvSpPr>
        <p:spPr>
          <a:xfrm>
            <a:off x="0" y="1285875"/>
            <a:ext cx="9144000" cy="1357313"/>
          </a:xfrm>
        </p:spPr>
        <p:txBody>
          <a:bodyPr/>
          <a:lstStyle/>
          <a:p>
            <a:pPr marL="0" indent="182563" algn="just" eaLnBrk="1" hangingPunct="1">
              <a:lnSpc>
                <a:spcPct val="100000"/>
              </a:lnSpc>
              <a:spcBef>
                <a:spcPct val="0"/>
              </a:spcBef>
              <a:buFont typeface="Arial" panose="020B0604020202020204" pitchFamily="34" charset="0"/>
              <a:buNone/>
              <a:tabLst>
                <a:tab pos="569913" algn="l"/>
                <a:tab pos="1484313" algn="l"/>
                <a:tab pos="2398713" algn="l"/>
                <a:tab pos="3313113" algn="l"/>
                <a:tab pos="4227513" algn="l"/>
                <a:tab pos="5141913" algn="l"/>
                <a:tab pos="6056313" algn="l"/>
                <a:tab pos="6970713" algn="l"/>
                <a:tab pos="7885113" algn="l"/>
                <a:tab pos="8799513" algn="l"/>
                <a:tab pos="9713913" algn="l"/>
              </a:tabLst>
            </a:pPr>
            <a:r>
              <a:rPr lang="en-GB" altLang="ru-RU" sz="2600" b="1" dirty="0" err="1">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Определени</a:t>
            </a:r>
            <a:r>
              <a:rPr lang="ru-RU" altLang="ru-RU" sz="26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е</a:t>
            </a:r>
            <a:r>
              <a:rPr lang="en-GB" altLang="ru-RU" sz="26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a:t>
            </a:r>
            <a:endParaRPr lang="ru-RU" altLang="ru-RU" sz="26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a:p>
            <a:pPr marL="0" indent="182563" algn="just" eaLnBrk="1" hangingPunct="1">
              <a:lnSpc>
                <a:spcPct val="93000"/>
              </a:lnSpc>
              <a:spcBef>
                <a:spcPct val="0"/>
              </a:spcBef>
              <a:buClr>
                <a:srgbClr val="FFFFFF"/>
              </a:buClr>
              <a:buSzPct val="100000"/>
              <a:buFont typeface="Arial" panose="020B0604020202020204" pitchFamily="34" charset="0"/>
              <a:buNone/>
              <a:tabLst>
                <a:tab pos="569913" algn="l"/>
                <a:tab pos="1484313" algn="l"/>
                <a:tab pos="2398713" algn="l"/>
                <a:tab pos="3313113" algn="l"/>
                <a:tab pos="4227513" algn="l"/>
                <a:tab pos="5141913" algn="l"/>
                <a:tab pos="6056313" algn="l"/>
                <a:tab pos="6970713" algn="l"/>
                <a:tab pos="7885113" algn="l"/>
                <a:tab pos="8799513" algn="l"/>
                <a:tab pos="9713913" algn="l"/>
              </a:tabLst>
            </a:pPr>
            <a:r>
              <a:rPr lang="ru-RU" altLang="ru-RU" sz="2000" b="1" i="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Arial" panose="020B0604020202020204" pitchFamily="34" charset="0"/>
              </a:rPr>
              <a:t>Передача </a:t>
            </a:r>
            <a:r>
              <a:rPr lang="ru-RU" altLang="ru-RU" sz="2000" b="1" i="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Arial" panose="020B0604020202020204" pitchFamily="34" charset="0"/>
                <a:sym typeface="Symbol" panose="05050102010706020507" pitchFamily="18" charset="2"/>
              </a:rPr>
              <a:t></a:t>
            </a:r>
            <a:r>
              <a:rPr lang="ru-RU" altLang="ru-RU" sz="2000" b="1" i="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Arial" panose="020B0604020202020204" pitchFamily="34" charset="0"/>
              </a:rPr>
              <a:t> устройство, предназначенное для передачи энергии из одной точки пространства в другую, расположенную на некотором расстоянии от первой. </a:t>
            </a:r>
            <a:endParaRPr lang="en-GB" altLang="ru-RU" sz="2000" b="1" i="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Arial" panose="020B0604020202020204" pitchFamily="34" charset="0"/>
            </a:endParaRPr>
          </a:p>
        </p:txBody>
      </p:sp>
      <p:sp>
        <p:nvSpPr>
          <p:cNvPr id="6148" name="Rectangle 4"/>
          <p:cNvSpPr>
            <a:spLocks noChangeArrowheads="1"/>
          </p:cNvSpPr>
          <p:nvPr/>
        </p:nvSpPr>
        <p:spPr bwMode="auto">
          <a:xfrm>
            <a:off x="0" y="2654300"/>
            <a:ext cx="9144000" cy="321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indent="182563">
              <a:lnSpc>
                <a:spcPct val="101000"/>
              </a:lnSpc>
              <a:spcBef>
                <a:spcPts val="800"/>
              </a:spcBef>
              <a:buClr>
                <a:srgbClr val="A3C145"/>
              </a:buClr>
              <a:buSzPct val="80000"/>
              <a:buFont typeface="Arial" panose="020B0604020202020204" pitchFamily="34" charset="0"/>
              <a:buChar char="►"/>
              <a:defRPr sz="3200">
                <a:solidFill>
                  <a:srgbClr val="FFFFFF"/>
                </a:solidFill>
                <a:latin typeface="Tahoma" panose="020B0604030504040204" pitchFamily="34" charset="0"/>
                <a:ea typeface="Lucida Sans Unicode" panose="020B0602030504020204" pitchFamily="34" charset="0"/>
                <a:cs typeface="Lucida Sans Unicode" panose="020B0602030504020204" pitchFamily="34" charset="0"/>
              </a:defRPr>
            </a:lvl1pPr>
            <a:lvl2pPr marL="742950" indent="-285750">
              <a:lnSpc>
                <a:spcPct val="101000"/>
              </a:lnSpc>
              <a:spcBef>
                <a:spcPts val="700"/>
              </a:spcBef>
              <a:buClr>
                <a:srgbClr val="6FA9B7"/>
              </a:buClr>
              <a:buSzPct val="100000"/>
              <a:buFont typeface="Wingdings" panose="05000000000000000000" pitchFamily="2" charset="2"/>
              <a:buChar char=""/>
              <a:defRPr sz="2800">
                <a:solidFill>
                  <a:srgbClr val="FFFFFF"/>
                </a:solidFill>
                <a:latin typeface="Tahoma" panose="020B0604030504040204" pitchFamily="34" charset="0"/>
                <a:ea typeface="Lucida Sans Unicode" panose="020B0602030504020204" pitchFamily="34" charset="0"/>
                <a:cs typeface="Lucida Sans Unicode" panose="020B0602030504020204" pitchFamily="34" charset="0"/>
              </a:defRPr>
            </a:lvl2pPr>
            <a:lvl3pPr marL="1143000" indent="-228600">
              <a:lnSpc>
                <a:spcPct val="101000"/>
              </a:lnSpc>
              <a:spcBef>
                <a:spcPts val="600"/>
              </a:spcBef>
              <a:buClr>
                <a:srgbClr val="A3C145"/>
              </a:buClr>
              <a:buSzPct val="80000"/>
              <a:buFont typeface="Arial" panose="020B0604020202020204" pitchFamily="34" charset="0"/>
              <a:buChar char="►"/>
              <a:defRPr sz="2400">
                <a:solidFill>
                  <a:srgbClr val="FFFFFF"/>
                </a:solidFill>
                <a:latin typeface="Tahoma" panose="020B0604030504040204" pitchFamily="34" charset="0"/>
                <a:ea typeface="Lucida Sans Unicode" panose="020B0602030504020204" pitchFamily="34" charset="0"/>
                <a:cs typeface="Lucida Sans Unicode" panose="020B0602030504020204" pitchFamily="34" charset="0"/>
              </a:defRPr>
            </a:lvl3pPr>
            <a:lvl4pPr marL="1600200" indent="-228600">
              <a:lnSpc>
                <a:spcPct val="101000"/>
              </a:lnSpc>
              <a:spcBef>
                <a:spcPts val="500"/>
              </a:spcBef>
              <a:buClr>
                <a:srgbClr val="6FA9B7"/>
              </a:buClr>
              <a:buSzPct val="100000"/>
              <a:buFont typeface="Wingdings" panose="05000000000000000000" pitchFamily="2" charset="2"/>
              <a:buChar char=""/>
              <a:defRPr sz="2000">
                <a:solidFill>
                  <a:srgbClr val="FFFFFF"/>
                </a:solidFill>
                <a:latin typeface="Tahoma" panose="020B0604030504040204" pitchFamily="34" charset="0"/>
                <a:ea typeface="Lucida Sans Unicode" panose="020B0602030504020204" pitchFamily="34" charset="0"/>
                <a:cs typeface="Lucida Sans Unicode" panose="020B0602030504020204" pitchFamily="34" charset="0"/>
              </a:defRPr>
            </a:lvl4pPr>
            <a:lvl5pPr marL="2057400" indent="-228600">
              <a:lnSpc>
                <a:spcPct val="101000"/>
              </a:lnSpc>
              <a:spcBef>
                <a:spcPts val="500"/>
              </a:spcBef>
              <a:buClr>
                <a:srgbClr val="6FA9B7"/>
              </a:buClr>
              <a:buSzPct val="80000"/>
              <a:buFont typeface="Arial" panose="020B0604020202020204" pitchFamily="34" charset="0"/>
              <a:buChar char="►"/>
              <a:defRPr sz="2000">
                <a:solidFill>
                  <a:srgbClr val="FFFFFF"/>
                </a:solidFill>
                <a:latin typeface="Tahoma" panose="020B060403050404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101000"/>
              </a:lnSpc>
              <a:spcBef>
                <a:spcPts val="500"/>
              </a:spcBef>
              <a:spcAft>
                <a:spcPct val="0"/>
              </a:spcAft>
              <a:buClr>
                <a:srgbClr val="6FA9B7"/>
              </a:buClr>
              <a:buSzPct val="80000"/>
              <a:buFont typeface="Arial" panose="020B0604020202020204" pitchFamily="34" charset="0"/>
              <a:buChar char="►"/>
              <a:defRPr sz="2000">
                <a:solidFill>
                  <a:srgbClr val="FFFFFF"/>
                </a:solidFill>
                <a:latin typeface="Tahoma" panose="020B060403050404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101000"/>
              </a:lnSpc>
              <a:spcBef>
                <a:spcPts val="500"/>
              </a:spcBef>
              <a:spcAft>
                <a:spcPct val="0"/>
              </a:spcAft>
              <a:buClr>
                <a:srgbClr val="6FA9B7"/>
              </a:buClr>
              <a:buSzPct val="80000"/>
              <a:buFont typeface="Arial" panose="020B0604020202020204" pitchFamily="34" charset="0"/>
              <a:buChar char="►"/>
              <a:defRPr sz="2000">
                <a:solidFill>
                  <a:srgbClr val="FFFFFF"/>
                </a:solidFill>
                <a:latin typeface="Tahoma" panose="020B060403050404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101000"/>
              </a:lnSpc>
              <a:spcBef>
                <a:spcPts val="500"/>
              </a:spcBef>
              <a:spcAft>
                <a:spcPct val="0"/>
              </a:spcAft>
              <a:buClr>
                <a:srgbClr val="6FA9B7"/>
              </a:buClr>
              <a:buSzPct val="80000"/>
              <a:buFont typeface="Arial" panose="020B0604020202020204" pitchFamily="34" charset="0"/>
              <a:buChar char="►"/>
              <a:defRPr sz="2000">
                <a:solidFill>
                  <a:srgbClr val="FFFFFF"/>
                </a:solidFill>
                <a:latin typeface="Tahoma" panose="020B060403050404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101000"/>
              </a:lnSpc>
              <a:spcBef>
                <a:spcPts val="500"/>
              </a:spcBef>
              <a:spcAft>
                <a:spcPct val="0"/>
              </a:spcAft>
              <a:buClr>
                <a:srgbClr val="6FA9B7"/>
              </a:buClr>
              <a:buSzPct val="80000"/>
              <a:buFont typeface="Arial" panose="020B0604020202020204" pitchFamily="34" charset="0"/>
              <a:buChar char="►"/>
              <a:defRPr sz="2000">
                <a:solidFill>
                  <a:srgbClr val="FFFFFF"/>
                </a:solidFill>
                <a:latin typeface="Tahoma" panose="020B0604030504040204" pitchFamily="34" charset="0"/>
                <a:ea typeface="Lucida Sans Unicode" panose="020B0602030504020204" pitchFamily="34" charset="0"/>
                <a:cs typeface="Lucida Sans Unicode" panose="020B0602030504020204" pitchFamily="34" charset="0"/>
              </a:defRPr>
            </a:lvl9pPr>
          </a:lstStyle>
          <a:p>
            <a:pPr algn="just">
              <a:lnSpc>
                <a:spcPct val="93000"/>
              </a:lnSpc>
              <a:spcBef>
                <a:spcPct val="0"/>
              </a:spcBef>
              <a:buClr>
                <a:srgbClr val="FFFFFF"/>
              </a:buClr>
              <a:buSzPct val="100000"/>
              <a:buFont typeface="Arial" panose="020B0604020202020204" pitchFamily="34" charset="0"/>
              <a:buNone/>
            </a:pPr>
            <a:r>
              <a:rPr lang="ru-RU" altLang="ru-RU" sz="20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Arial" panose="020B0604020202020204" pitchFamily="34" charset="0"/>
              </a:rPr>
              <a:t>В зависимости от вида передаваемой энергии передачи: механические, электрические, гидравлические, пневматические и т.п. </a:t>
            </a:r>
          </a:p>
          <a:p>
            <a:pPr algn="just">
              <a:lnSpc>
                <a:spcPct val="93000"/>
              </a:lnSpc>
              <a:spcBef>
                <a:spcPct val="0"/>
              </a:spcBef>
              <a:buClr>
                <a:srgbClr val="FFFFFF"/>
              </a:buClr>
              <a:buSzPct val="100000"/>
              <a:buFont typeface="Arial" panose="020B0604020202020204" pitchFamily="34" charset="0"/>
              <a:buNone/>
            </a:pPr>
            <a:r>
              <a:rPr lang="ru-RU" altLang="ru-RU" sz="2000" b="1" i="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Arial" panose="020B0604020202020204" pitchFamily="34" charset="0"/>
              </a:rPr>
              <a:t>Механическая передача </a:t>
            </a:r>
            <a:r>
              <a:rPr lang="ru-RU" altLang="ru-RU" sz="2000" b="1" i="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Arial" panose="020B0604020202020204" pitchFamily="34" charset="0"/>
                <a:sym typeface="Symbol" panose="05050102010706020507" pitchFamily="18" charset="2"/>
              </a:rPr>
              <a:t></a:t>
            </a:r>
            <a:r>
              <a:rPr lang="ru-RU" altLang="ru-RU" sz="2000" b="1" i="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Arial" panose="020B0604020202020204" pitchFamily="34" charset="0"/>
              </a:rPr>
              <a:t> устройство (механизм, агрегат), предназначенное для передачи энергии механического движения, как правило, с преобразованием его кинематических и силовых параметров, а иногда и самого вида движения.</a:t>
            </a:r>
            <a:endParaRPr lang="ru-RU" altLang="ru-RU" sz="20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Arial" panose="020B0604020202020204" pitchFamily="34" charset="0"/>
            </a:endParaRPr>
          </a:p>
          <a:p>
            <a:pPr algn="just">
              <a:lnSpc>
                <a:spcPct val="93000"/>
              </a:lnSpc>
              <a:spcBef>
                <a:spcPct val="0"/>
              </a:spcBef>
              <a:buClr>
                <a:srgbClr val="FFFFFF"/>
              </a:buClr>
              <a:buSzPct val="100000"/>
              <a:buFont typeface="Arial" panose="020B0604020202020204" pitchFamily="34" charset="0"/>
              <a:buNone/>
            </a:pPr>
            <a:r>
              <a:rPr lang="ru-RU" altLang="ru-RU" sz="20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Arial" panose="020B0604020202020204" pitchFamily="34" charset="0"/>
              </a:rPr>
              <a:t>Наибольшее распространение в технике получили механические передачи вращательного движения, которым в курсе деталей машин уделено основное внимание (далее под термином передача подразумевается, если это не оговорено особо, именно механическая передача вращательного движения). </a:t>
            </a:r>
            <a:endParaRPr lang="ru-RU" altLang="ru-RU" sz="19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Arial" panose="020B0604020202020204" pitchFamily="34" charset="0"/>
            </a:endParaRPr>
          </a:p>
        </p:txBody>
      </p:sp>
    </p:spTree>
    <p:extLst>
      <p:ext uri="{BB962C8B-B14F-4D97-AF65-F5344CB8AC3E}">
        <p14:creationId xmlns:p14="http://schemas.microsoft.com/office/powerpoint/2010/main" val="4078915151"/>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1"/>
          <p:cNvSpPr>
            <a:spLocks noGrp="1" noChangeArrowheads="1"/>
          </p:cNvSpPr>
          <p:nvPr>
            <p:ph type="title" idx="4294967295"/>
          </p:nvPr>
        </p:nvSpPr>
        <p:spPr>
          <a:xfrm>
            <a:off x="603250" y="357188"/>
            <a:ext cx="8540750" cy="842962"/>
          </a:xfrm>
        </p:spPr>
        <p:txBody>
          <a:bodyPr/>
          <a:lstStyle/>
          <a:p>
            <a:pPr algn="ctr"/>
            <a:r>
              <a:rPr lang="ru-RU" altLang="ru-RU" sz="2400" b="1" u="sng" dirty="0">
                <a:ln w="12700">
                  <a:solidFill>
                    <a:schemeClr val="accent5"/>
                  </a:solidFill>
                  <a:prstDash val="solid"/>
                </a:ln>
                <a:pattFill prst="ltDnDiag">
                  <a:fgClr>
                    <a:schemeClr val="accent5">
                      <a:lumMod val="60000"/>
                      <a:lumOff val="40000"/>
                    </a:schemeClr>
                  </a:fgClr>
                  <a:bgClr>
                    <a:schemeClr val="bg1"/>
                  </a:bgClr>
                </a:pattFill>
              </a:rPr>
              <a:t>Классификация механических передач вращательного движения (2 слайда):</a:t>
            </a:r>
            <a:endParaRPr lang="ru-RU" altLang="ru-RU" sz="2400" b="1" dirty="0">
              <a:ln w="12700">
                <a:solidFill>
                  <a:schemeClr val="accent5"/>
                </a:solidFill>
                <a:prstDash val="solid"/>
              </a:ln>
              <a:pattFill prst="ltDnDiag">
                <a:fgClr>
                  <a:schemeClr val="accent5">
                    <a:lumMod val="60000"/>
                    <a:lumOff val="40000"/>
                  </a:schemeClr>
                </a:fgClr>
                <a:bgClr>
                  <a:schemeClr val="bg1"/>
                </a:bgClr>
              </a:pattFill>
            </a:endParaRPr>
          </a:p>
        </p:txBody>
      </p:sp>
      <p:sp>
        <p:nvSpPr>
          <p:cNvPr id="6146" name="Rectangle 2"/>
          <p:cNvSpPr>
            <a:spLocks noGrp="1" noChangeArrowheads="1"/>
          </p:cNvSpPr>
          <p:nvPr>
            <p:ph type="body" idx="4294967295"/>
          </p:nvPr>
        </p:nvSpPr>
        <p:spPr>
          <a:xfrm>
            <a:off x="0" y="1285875"/>
            <a:ext cx="9144000" cy="5572125"/>
          </a:xfrm>
        </p:spPr>
        <p:txBody>
          <a:bodyPr>
            <a:normAutofit lnSpcReduction="10000"/>
          </a:bodyPr>
          <a:lstStyle/>
          <a:p>
            <a:pPr marL="0" indent="358775" algn="just">
              <a:lnSpc>
                <a:spcPct val="100000"/>
              </a:lnSpc>
              <a:spcBef>
                <a:spcPts val="400"/>
              </a:spcBef>
              <a:buFont typeface="Arial" panose="020B0604020202020204" pitchFamily="34" charset="0"/>
              <a:buNone/>
            </a:pPr>
            <a:r>
              <a:rPr lang="ru-RU" altLang="ru-RU" sz="18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1. По способу передачи движения от входного вала к выходному:</a:t>
            </a:r>
          </a:p>
          <a:p>
            <a:pPr marL="0" indent="358775" algn="just">
              <a:lnSpc>
                <a:spcPct val="100000"/>
              </a:lnSpc>
              <a:spcBef>
                <a:spcPts val="400"/>
              </a:spcBef>
              <a:buFont typeface="Arial" panose="020B0604020202020204" pitchFamily="34" charset="0"/>
              <a:buNone/>
            </a:pPr>
            <a:r>
              <a:rPr lang="ru-RU" altLang="ru-RU" sz="18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1.1. Передачи зацеплением:</a:t>
            </a:r>
          </a:p>
          <a:p>
            <a:pPr marL="0" indent="358775" algn="just">
              <a:lnSpc>
                <a:spcPct val="100000"/>
              </a:lnSpc>
              <a:spcBef>
                <a:spcPts val="400"/>
              </a:spcBef>
              <a:buFont typeface="Arial" panose="020B0604020202020204" pitchFamily="34" charset="0"/>
              <a:buNone/>
            </a:pPr>
            <a:r>
              <a:rPr lang="ru-RU" altLang="ru-RU" sz="18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1.1.1. с непосредственным контактом тел вращения </a:t>
            </a:r>
            <a:r>
              <a:rPr lang="ru-RU" altLang="ru-RU" sz="18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sym typeface="Symbol" panose="05050102010706020507" pitchFamily="18" charset="2"/>
              </a:rPr>
              <a:t></a:t>
            </a:r>
            <a:r>
              <a:rPr lang="ru-RU" altLang="ru-RU" sz="18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 зубчатые, червячные, винтовые;</a:t>
            </a:r>
          </a:p>
          <a:p>
            <a:pPr marL="0" indent="358775" algn="just">
              <a:lnSpc>
                <a:spcPct val="100000"/>
              </a:lnSpc>
              <a:spcBef>
                <a:spcPts val="400"/>
              </a:spcBef>
              <a:buFont typeface="Arial" panose="020B0604020202020204" pitchFamily="34" charset="0"/>
              <a:buNone/>
            </a:pPr>
            <a:r>
              <a:rPr lang="ru-RU" altLang="ru-RU" sz="18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1.1.2. с гибкой связью </a:t>
            </a:r>
            <a:r>
              <a:rPr lang="ru-RU" altLang="ru-RU" sz="18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sym typeface="Symbol" panose="05050102010706020507" pitchFamily="18" charset="2"/>
              </a:rPr>
              <a:t></a:t>
            </a:r>
            <a:r>
              <a:rPr lang="ru-RU" altLang="ru-RU" sz="18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 цепные, </a:t>
            </a:r>
            <a:r>
              <a:rPr lang="ru-RU" altLang="ru-RU" sz="1800" b="1" dirty="0" err="1">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зубчато</a:t>
            </a:r>
            <a:r>
              <a:rPr lang="ru-RU" altLang="ru-RU" sz="18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-ременные.</a:t>
            </a:r>
          </a:p>
          <a:p>
            <a:pPr marL="0" indent="358775" algn="just">
              <a:lnSpc>
                <a:spcPct val="100000"/>
              </a:lnSpc>
              <a:spcBef>
                <a:spcPts val="400"/>
              </a:spcBef>
              <a:buFont typeface="Arial" panose="020B0604020202020204" pitchFamily="34" charset="0"/>
              <a:buNone/>
            </a:pPr>
            <a:r>
              <a:rPr lang="ru-RU" altLang="ru-RU" sz="18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1.2. Фрикционные передачи:</a:t>
            </a:r>
          </a:p>
          <a:p>
            <a:pPr marL="0" indent="358775" algn="just">
              <a:lnSpc>
                <a:spcPct val="100000"/>
              </a:lnSpc>
              <a:spcBef>
                <a:spcPts val="400"/>
              </a:spcBef>
              <a:buFont typeface="Arial" panose="020B0604020202020204" pitchFamily="34" charset="0"/>
              <a:buNone/>
            </a:pPr>
            <a:r>
              <a:rPr lang="ru-RU" altLang="ru-RU" sz="18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1.2.1. с непосредственным контактом тел вращения – фрикционные;</a:t>
            </a:r>
          </a:p>
          <a:p>
            <a:pPr marL="0" indent="358775" algn="just">
              <a:lnSpc>
                <a:spcPct val="100000"/>
              </a:lnSpc>
              <a:spcBef>
                <a:spcPts val="400"/>
              </a:spcBef>
              <a:buFont typeface="Arial" panose="020B0604020202020204" pitchFamily="34" charset="0"/>
              <a:buNone/>
            </a:pPr>
            <a:r>
              <a:rPr lang="ru-RU" altLang="ru-RU" sz="18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1.2.2. с гибкой связью - ременные.</a:t>
            </a:r>
          </a:p>
          <a:p>
            <a:pPr marL="0" indent="358775" algn="just">
              <a:lnSpc>
                <a:spcPct val="100000"/>
              </a:lnSpc>
              <a:spcBef>
                <a:spcPts val="400"/>
              </a:spcBef>
              <a:buFont typeface="Arial" panose="020B0604020202020204" pitchFamily="34" charset="0"/>
              <a:buNone/>
            </a:pPr>
            <a:r>
              <a:rPr lang="ru-RU" altLang="ru-RU" sz="18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2. По взаимному расположению валов в пространстве:</a:t>
            </a:r>
          </a:p>
          <a:p>
            <a:pPr marL="0" indent="358775" algn="just">
              <a:lnSpc>
                <a:spcPct val="100000"/>
              </a:lnSpc>
              <a:spcBef>
                <a:spcPts val="400"/>
              </a:spcBef>
              <a:buFont typeface="Arial" panose="020B0604020202020204" pitchFamily="34" charset="0"/>
              <a:buNone/>
            </a:pPr>
            <a:r>
              <a:rPr lang="ru-RU" altLang="ru-RU" sz="18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2.1. с параллельными осями валов </a:t>
            </a:r>
            <a:r>
              <a:rPr lang="ru-RU" altLang="ru-RU" sz="18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sym typeface="Symbol" panose="05050102010706020507" pitchFamily="18" charset="2"/>
              </a:rPr>
              <a:t></a:t>
            </a:r>
            <a:r>
              <a:rPr lang="ru-RU" altLang="ru-RU" sz="18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 зубчатые с цилиндрическими колесами, фрикционные с цилиндрическими роликами, цепные;</a:t>
            </a:r>
          </a:p>
          <a:p>
            <a:pPr marL="0" indent="358775" algn="just">
              <a:lnSpc>
                <a:spcPct val="100000"/>
              </a:lnSpc>
              <a:spcBef>
                <a:spcPts val="400"/>
              </a:spcBef>
              <a:buFont typeface="Arial" panose="020B0604020202020204" pitchFamily="34" charset="0"/>
              <a:buNone/>
            </a:pPr>
            <a:r>
              <a:rPr lang="ru-RU" altLang="ru-RU" sz="18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2.2. с пересекающимися осями валов - зубчатые и фрикционные конические, фрикционные лобовые;</a:t>
            </a:r>
          </a:p>
          <a:p>
            <a:pPr marL="0" indent="358775" algn="just">
              <a:lnSpc>
                <a:spcPct val="100000"/>
              </a:lnSpc>
              <a:spcBef>
                <a:spcPts val="400"/>
              </a:spcBef>
              <a:buFont typeface="Arial" panose="020B0604020202020204" pitchFamily="34" charset="0"/>
              <a:buNone/>
            </a:pPr>
            <a:r>
              <a:rPr lang="ru-RU" altLang="ru-RU" sz="18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2.3. с перекрещивающимися осями - зубчатые - винтовые и </a:t>
            </a:r>
            <a:r>
              <a:rPr lang="ru-RU" altLang="ru-RU" sz="1800" b="1" dirty="0" err="1">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коноидные</a:t>
            </a:r>
            <a:r>
              <a:rPr lang="ru-RU" altLang="ru-RU" sz="18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 червячные, лобовые фрикционные со смещением ролика.</a:t>
            </a:r>
          </a:p>
          <a:p>
            <a:pPr marL="0" indent="358775" algn="just">
              <a:lnSpc>
                <a:spcPct val="100000"/>
              </a:lnSpc>
              <a:spcBef>
                <a:spcPts val="400"/>
              </a:spcBef>
              <a:buFont typeface="Arial" panose="020B0604020202020204" pitchFamily="34" charset="0"/>
              <a:buNone/>
            </a:pPr>
            <a:r>
              <a:rPr lang="ru-RU" altLang="ru-RU" sz="18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3. По характеру изменения угловой скорости выходного вала по отношению к входному: редуцирующие (понижающие) и мультиплицирующие (повышающие).</a:t>
            </a:r>
          </a:p>
          <a:p>
            <a:pPr marL="0" indent="358775" algn="just">
              <a:lnSpc>
                <a:spcPct val="100000"/>
              </a:lnSpc>
              <a:spcBef>
                <a:spcPts val="400"/>
              </a:spcBef>
              <a:buFont typeface="Arial" panose="020B0604020202020204" pitchFamily="34" charset="0"/>
              <a:buNone/>
            </a:pPr>
            <a:endParaRPr lang="ru-RU" altLang="ru-RU" sz="1800" dirty="0"/>
          </a:p>
        </p:txBody>
      </p:sp>
    </p:spTree>
    <p:extLst>
      <p:ext uri="{BB962C8B-B14F-4D97-AF65-F5344CB8AC3E}">
        <p14:creationId xmlns:p14="http://schemas.microsoft.com/office/powerpoint/2010/main" val="3085869420"/>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body" idx="4294967295"/>
          </p:nvPr>
        </p:nvSpPr>
        <p:spPr>
          <a:xfrm>
            <a:off x="0" y="214313"/>
            <a:ext cx="9144000" cy="6643687"/>
          </a:xfrm>
        </p:spPr>
        <p:txBody>
          <a:bodyPr/>
          <a:lstStyle/>
          <a:p>
            <a:pPr marL="0" indent="358775" algn="just">
              <a:lnSpc>
                <a:spcPct val="100000"/>
              </a:lnSpc>
              <a:spcBef>
                <a:spcPts val="400"/>
              </a:spcBef>
              <a:buFont typeface="Arial" panose="020B0604020202020204" pitchFamily="34" charset="0"/>
              <a:buNone/>
            </a:pPr>
            <a:r>
              <a:rPr lang="ru-RU" altLang="ru-RU" sz="20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4. По характеру изменения передаточного отношения (числа): передачи с постоянным (неизменным) передаточным отношением и передачи с переменным передаточным отношением, изменяемым или по величине, или по направлению или и то и другое вместе.</a:t>
            </a:r>
          </a:p>
          <a:p>
            <a:pPr marL="0" indent="358775" algn="just">
              <a:lnSpc>
                <a:spcPct val="100000"/>
              </a:lnSpc>
              <a:spcBef>
                <a:spcPts val="400"/>
              </a:spcBef>
              <a:buFont typeface="Arial" panose="020B0604020202020204" pitchFamily="34" charset="0"/>
              <a:buNone/>
            </a:pPr>
            <a:r>
              <a:rPr lang="ru-RU" altLang="ru-RU" sz="20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5. По подвижности осей и валов: с неподвижными осями валов </a:t>
            </a:r>
            <a:r>
              <a:rPr lang="ru-RU" altLang="ru-RU" sz="20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sym typeface="Symbol" panose="05050102010706020507" pitchFamily="18" charset="2"/>
              </a:rPr>
              <a:t></a:t>
            </a:r>
            <a:r>
              <a:rPr lang="ru-RU" altLang="ru-RU" sz="20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 рядовые передачи (коробки скоростей, редукторы), передачи с подвижными осями валов (планетарные передачи, вариаторы с поворотными роликами).</a:t>
            </a:r>
          </a:p>
          <a:p>
            <a:pPr marL="0" indent="358775" algn="just">
              <a:lnSpc>
                <a:spcPct val="100000"/>
              </a:lnSpc>
              <a:spcBef>
                <a:spcPts val="400"/>
              </a:spcBef>
              <a:buFont typeface="Arial" panose="020B0604020202020204" pitchFamily="34" charset="0"/>
              <a:buNone/>
            </a:pPr>
            <a:r>
              <a:rPr lang="ru-RU" altLang="ru-RU" sz="20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6. По количеству ступеней преобразования движения: одно-, двух-, трех-, и многоступенчатые.</a:t>
            </a:r>
          </a:p>
          <a:p>
            <a:pPr marL="0" indent="358775" algn="just">
              <a:lnSpc>
                <a:spcPct val="100000"/>
              </a:lnSpc>
              <a:spcBef>
                <a:spcPts val="400"/>
              </a:spcBef>
              <a:buFont typeface="Arial" panose="020B0604020202020204" pitchFamily="34" charset="0"/>
              <a:buNone/>
            </a:pPr>
            <a:r>
              <a:rPr lang="ru-RU" altLang="ru-RU" sz="20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7. По конструктивному оформлению: закрытые и открытые (</a:t>
            </a:r>
            <a:r>
              <a:rPr lang="ru-RU" altLang="ru-RU" sz="2000" b="1" dirty="0" err="1">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бескорпусные</a:t>
            </a:r>
            <a:r>
              <a:rPr lang="ru-RU" altLang="ru-RU" sz="20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a:t>
            </a:r>
            <a:r>
              <a:rPr lang="en-GB" altLang="ru-RU" sz="20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 </a:t>
            </a:r>
          </a:p>
        </p:txBody>
      </p:sp>
    </p:spTree>
    <p:extLst>
      <p:ext uri="{BB962C8B-B14F-4D97-AF65-F5344CB8AC3E}">
        <p14:creationId xmlns:p14="http://schemas.microsoft.com/office/powerpoint/2010/main" val="2362888386"/>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1"/>
          <p:cNvSpPr>
            <a:spLocks noGrp="1" noChangeArrowheads="1"/>
          </p:cNvSpPr>
          <p:nvPr>
            <p:ph type="body" idx="1"/>
          </p:nvPr>
        </p:nvSpPr>
        <p:spPr>
          <a:xfrm>
            <a:off x="0" y="0"/>
            <a:ext cx="9144000" cy="6858000"/>
          </a:xfrm>
        </p:spPr>
        <p:txBody>
          <a:bodyPr/>
          <a:lstStyle/>
          <a:p>
            <a:pPr marL="0" indent="266700" algn="just" eaLnBrk="1" hangingPunct="1">
              <a:lnSpc>
                <a:spcPct val="100000"/>
              </a:lnSpc>
              <a:spcBef>
                <a:spcPts val="400"/>
              </a:spcBef>
              <a:buFont typeface="Arial" panose="020B0604020202020204" pitchFamily="34" charset="0"/>
              <a:buNone/>
            </a:pPr>
            <a:r>
              <a:rPr lang="ru-RU" altLang="ru-RU" sz="1800" b="1" dirty="0"/>
              <a:t>Главные характеристики передач (2 слайда):</a:t>
            </a:r>
          </a:p>
          <a:p>
            <a:pPr marL="0" indent="266700" algn="just" eaLnBrk="1" hangingPunct="1">
              <a:lnSpc>
                <a:spcPct val="100000"/>
              </a:lnSpc>
              <a:spcBef>
                <a:spcPts val="400"/>
              </a:spcBef>
              <a:buFont typeface="Arial" panose="020B0604020202020204" pitchFamily="34" charset="0"/>
              <a:buNone/>
            </a:pPr>
            <a:r>
              <a:rPr lang="ru-RU" altLang="ru-RU" sz="1800" dirty="0"/>
              <a:t>мощности на входном и выходном валах - </a:t>
            </a:r>
            <a:r>
              <a:rPr lang="en-US" altLang="ru-RU" sz="1800" b="1" i="1" dirty="0">
                <a:latin typeface="Times New Roman" panose="02020603050405020304" pitchFamily="18" charset="0"/>
              </a:rPr>
              <a:t>P</a:t>
            </a:r>
            <a:r>
              <a:rPr lang="ru-RU" altLang="ru-RU" sz="1800" b="1" i="1" baseline="-25000" dirty="0" err="1">
                <a:latin typeface="Times New Roman" panose="02020603050405020304" pitchFamily="18" charset="0"/>
              </a:rPr>
              <a:t>вх</a:t>
            </a:r>
            <a:r>
              <a:rPr lang="ru-RU" altLang="ru-RU" sz="1800" dirty="0"/>
              <a:t>,</a:t>
            </a:r>
            <a:r>
              <a:rPr lang="ru-RU" altLang="ru-RU" sz="1800" i="1" dirty="0"/>
              <a:t> </a:t>
            </a:r>
            <a:r>
              <a:rPr lang="en-US" altLang="ru-RU" sz="1800" b="1" i="1" dirty="0">
                <a:latin typeface="Times New Roman" panose="02020603050405020304" pitchFamily="18" charset="0"/>
              </a:rPr>
              <a:t>P</a:t>
            </a:r>
            <a:r>
              <a:rPr lang="ru-RU" altLang="ru-RU" sz="1800" b="1" i="1" baseline="-25000" dirty="0" err="1">
                <a:latin typeface="Times New Roman" panose="02020603050405020304" pitchFamily="18" charset="0"/>
              </a:rPr>
              <a:t>вых</a:t>
            </a:r>
            <a:r>
              <a:rPr lang="ru-RU" altLang="ru-RU" sz="1800" dirty="0"/>
              <a:t>;</a:t>
            </a:r>
            <a:r>
              <a:rPr lang="ru-RU" altLang="ru-RU" sz="1800" i="1" dirty="0"/>
              <a:t> </a:t>
            </a:r>
          </a:p>
          <a:p>
            <a:pPr marL="0" indent="266700" algn="just">
              <a:lnSpc>
                <a:spcPct val="100000"/>
              </a:lnSpc>
              <a:spcBef>
                <a:spcPts val="400"/>
              </a:spcBef>
              <a:buFont typeface="Arial" panose="020B0604020202020204" pitchFamily="34" charset="0"/>
              <a:buNone/>
            </a:pPr>
            <a:r>
              <a:rPr lang="ru-RU" altLang="ru-RU" sz="1800" dirty="0"/>
              <a:t>и</a:t>
            </a:r>
            <a:r>
              <a:rPr lang="ru-RU" altLang="ru-RU" sz="1800" dirty="0">
                <a:sym typeface="Symbol" panose="05050102010706020507" pitchFamily="18" charset="2"/>
              </a:rPr>
              <a:t> их</a:t>
            </a:r>
            <a:r>
              <a:rPr lang="ru-RU" altLang="ru-RU" sz="1800" dirty="0"/>
              <a:t> скорости вращения </a:t>
            </a:r>
            <a:r>
              <a:rPr lang="en-US" altLang="ru-RU" sz="2000" b="1" i="1" dirty="0">
                <a:latin typeface="Times New Roman" panose="02020603050405020304" pitchFamily="18" charset="0"/>
                <a:sym typeface="Symbol" panose="05050102010706020507" pitchFamily="18" charset="2"/>
              </a:rPr>
              <a:t></a:t>
            </a:r>
            <a:r>
              <a:rPr lang="ru-RU" altLang="ru-RU" sz="2000" b="1" i="1" baseline="-25000" dirty="0" err="1">
                <a:latin typeface="Times New Roman" panose="02020603050405020304" pitchFamily="18" charset="0"/>
              </a:rPr>
              <a:t>вх</a:t>
            </a:r>
            <a:r>
              <a:rPr lang="ru-RU" altLang="ru-RU" sz="1800" dirty="0"/>
              <a:t>,</a:t>
            </a:r>
            <a:r>
              <a:rPr lang="ru-RU" altLang="ru-RU" sz="1800" i="1" dirty="0"/>
              <a:t> </a:t>
            </a:r>
            <a:r>
              <a:rPr lang="en-US" altLang="ru-RU" sz="2000" b="1" i="1" dirty="0">
                <a:latin typeface="Times New Roman" panose="02020603050405020304" pitchFamily="18" charset="0"/>
                <a:sym typeface="Symbol" panose="05050102010706020507" pitchFamily="18" charset="2"/>
              </a:rPr>
              <a:t></a:t>
            </a:r>
            <a:r>
              <a:rPr lang="ru-RU" altLang="ru-RU" sz="2000" b="1" i="1" baseline="-25000" dirty="0" err="1">
                <a:latin typeface="Times New Roman" panose="02020603050405020304" pitchFamily="18" charset="0"/>
              </a:rPr>
              <a:t>вых</a:t>
            </a:r>
            <a:r>
              <a:rPr lang="ru-RU" altLang="ru-RU" sz="1800" dirty="0"/>
              <a:t> или частоты вращения - </a:t>
            </a:r>
            <a:r>
              <a:rPr lang="en-US" altLang="ru-RU" sz="2400" b="1" i="1" dirty="0">
                <a:latin typeface="Times New Roman" panose="02020603050405020304" pitchFamily="18" charset="0"/>
              </a:rPr>
              <a:t>n</a:t>
            </a:r>
            <a:r>
              <a:rPr lang="ru-RU" altLang="ru-RU" sz="2400" b="1" i="1" baseline="-25000" dirty="0" err="1">
                <a:latin typeface="Times New Roman" panose="02020603050405020304" pitchFamily="18" charset="0"/>
              </a:rPr>
              <a:t>вх</a:t>
            </a:r>
            <a:r>
              <a:rPr lang="ru-RU" altLang="ru-RU" sz="1800" dirty="0"/>
              <a:t> и</a:t>
            </a:r>
            <a:r>
              <a:rPr lang="ru-RU" altLang="ru-RU" sz="1800" i="1" dirty="0"/>
              <a:t> </a:t>
            </a:r>
            <a:r>
              <a:rPr lang="en-US" altLang="ru-RU" sz="2400" b="1" i="1" dirty="0">
                <a:latin typeface="Times New Roman" panose="02020603050405020304" pitchFamily="18" charset="0"/>
              </a:rPr>
              <a:t>n</a:t>
            </a:r>
            <a:r>
              <a:rPr lang="ru-RU" altLang="ru-RU" sz="2400" b="1" i="1" baseline="-25000" dirty="0" err="1">
                <a:latin typeface="Times New Roman" panose="02020603050405020304" pitchFamily="18" charset="0"/>
              </a:rPr>
              <a:t>вых</a:t>
            </a:r>
            <a:r>
              <a:rPr lang="ru-RU" altLang="ru-RU" sz="1800" dirty="0"/>
              <a:t>. </a:t>
            </a:r>
          </a:p>
          <a:p>
            <a:pPr marL="0" indent="266700" algn="just">
              <a:lnSpc>
                <a:spcPct val="100000"/>
              </a:lnSpc>
              <a:spcBef>
                <a:spcPts val="400"/>
              </a:spcBef>
              <a:buFont typeface="Arial" panose="020B0604020202020204" pitchFamily="34" charset="0"/>
              <a:buNone/>
            </a:pPr>
            <a:r>
              <a:rPr lang="ru-RU" altLang="ru-RU" sz="1800" dirty="0"/>
              <a:t>Соотношение между частотой вращения </a:t>
            </a:r>
            <a:r>
              <a:rPr lang="en-US" altLang="ru-RU" sz="2400" b="1" i="1" dirty="0">
                <a:latin typeface="Times New Roman" panose="02020603050405020304" pitchFamily="18" charset="0"/>
              </a:rPr>
              <a:t>n</a:t>
            </a:r>
            <a:r>
              <a:rPr lang="ru-RU" altLang="ru-RU" sz="1800" dirty="0"/>
              <a:t> (общепринятая размерность 1/мин) и угловой скоростью </a:t>
            </a:r>
            <a:r>
              <a:rPr lang="en-US" altLang="ru-RU" sz="2400" b="1" i="1" dirty="0">
                <a:latin typeface="Times New Roman" panose="02020603050405020304" pitchFamily="18" charset="0"/>
                <a:sym typeface="Symbol" panose="05050102010706020507" pitchFamily="18" charset="2"/>
              </a:rPr>
              <a:t></a:t>
            </a:r>
            <a:r>
              <a:rPr lang="ru-RU" altLang="ru-RU" sz="1800" dirty="0"/>
              <a:t> (размерность в системе </a:t>
            </a:r>
            <a:r>
              <a:rPr lang="en-US" altLang="ru-RU" sz="2000" b="1" i="1" dirty="0">
                <a:latin typeface="Times New Roman" panose="02020603050405020304" pitchFamily="18" charset="0"/>
              </a:rPr>
              <a:t>SI</a:t>
            </a:r>
            <a:r>
              <a:rPr lang="ru-RU" altLang="ru-RU" sz="1800" dirty="0"/>
              <a:t> 1/с) выражается следующим образом:</a:t>
            </a:r>
          </a:p>
          <a:p>
            <a:pPr marL="0" indent="266700" algn="just">
              <a:lnSpc>
                <a:spcPct val="100000"/>
              </a:lnSpc>
              <a:spcBef>
                <a:spcPts val="400"/>
              </a:spcBef>
              <a:buFont typeface="Arial" panose="020B0604020202020204" pitchFamily="34" charset="0"/>
              <a:buNone/>
            </a:pPr>
            <a:endParaRPr lang="ru-RU" altLang="ru-RU" sz="1800" dirty="0"/>
          </a:p>
          <a:p>
            <a:pPr marL="0" indent="266700" algn="r">
              <a:lnSpc>
                <a:spcPct val="100000"/>
              </a:lnSpc>
              <a:spcBef>
                <a:spcPts val="400"/>
              </a:spcBef>
              <a:buFont typeface="Arial" panose="020B0604020202020204" pitchFamily="34" charset="0"/>
              <a:buNone/>
            </a:pPr>
            <a:r>
              <a:rPr lang="ru-RU" altLang="ru-RU" sz="1800" dirty="0"/>
              <a:t>			и					 				(2.1)</a:t>
            </a:r>
          </a:p>
          <a:p>
            <a:pPr marL="0" indent="266700" algn="just">
              <a:lnSpc>
                <a:spcPct val="100000"/>
              </a:lnSpc>
              <a:spcBef>
                <a:spcPts val="400"/>
              </a:spcBef>
              <a:buFont typeface="Arial" panose="020B0604020202020204" pitchFamily="34" charset="0"/>
              <a:buNone/>
            </a:pPr>
            <a:endParaRPr lang="ru-RU" altLang="ru-RU" sz="1800" i="1" dirty="0"/>
          </a:p>
          <a:p>
            <a:pPr marL="0" indent="266700" algn="just">
              <a:lnSpc>
                <a:spcPct val="100000"/>
              </a:lnSpc>
              <a:spcBef>
                <a:spcPts val="400"/>
              </a:spcBef>
              <a:buFont typeface="Arial" panose="020B0604020202020204" pitchFamily="34" charset="0"/>
              <a:buNone/>
            </a:pPr>
            <a:r>
              <a:rPr lang="ru-RU" altLang="ru-RU" sz="1800" i="1" dirty="0"/>
              <a:t>Отношение мощности на выходном валу передачи </a:t>
            </a:r>
            <a:r>
              <a:rPr lang="en-US" altLang="ru-RU" sz="2400" b="1" i="1" dirty="0">
                <a:latin typeface="Times New Roman" panose="02020603050405020304" pitchFamily="18" charset="0"/>
              </a:rPr>
              <a:t>P</a:t>
            </a:r>
            <a:r>
              <a:rPr lang="ru-RU" altLang="ru-RU" sz="2400" b="1" i="1" baseline="-25000" dirty="0" err="1">
                <a:latin typeface="Times New Roman" panose="02020603050405020304" pitchFamily="18" charset="0"/>
              </a:rPr>
              <a:t>вых</a:t>
            </a:r>
            <a:r>
              <a:rPr lang="ru-RU" altLang="ru-RU" sz="1800" i="1" dirty="0"/>
              <a:t> (полезной мощности) к мощности </a:t>
            </a:r>
            <a:r>
              <a:rPr lang="en-US" altLang="ru-RU" sz="2400" b="1" i="1" dirty="0">
                <a:latin typeface="Times New Roman" panose="02020603050405020304" pitchFamily="18" charset="0"/>
              </a:rPr>
              <a:t>P</a:t>
            </a:r>
            <a:r>
              <a:rPr lang="ru-RU" altLang="ru-RU" sz="2400" b="1" i="1" baseline="-25000" dirty="0" err="1">
                <a:latin typeface="Times New Roman" panose="02020603050405020304" pitchFamily="18" charset="0"/>
              </a:rPr>
              <a:t>вх</a:t>
            </a:r>
            <a:r>
              <a:rPr lang="ru-RU" altLang="ru-RU" sz="1800" i="1" dirty="0"/>
              <a:t>, подведенной к входному валу (затраченной), называют </a:t>
            </a:r>
            <a:r>
              <a:rPr lang="ru-RU" altLang="ru-RU" sz="1800" b="1" i="1" dirty="0"/>
              <a:t>коэффициентом полезного действия (КПД)</a:t>
            </a:r>
            <a:r>
              <a:rPr lang="ru-RU" altLang="ru-RU" sz="1800" i="1" dirty="0"/>
              <a:t>:</a:t>
            </a:r>
          </a:p>
          <a:p>
            <a:pPr marL="0" indent="266700" algn="just">
              <a:lnSpc>
                <a:spcPct val="100000"/>
              </a:lnSpc>
              <a:spcBef>
                <a:spcPts val="400"/>
              </a:spcBef>
              <a:buFont typeface="Arial" panose="020B0604020202020204" pitchFamily="34" charset="0"/>
              <a:buNone/>
            </a:pPr>
            <a:endParaRPr lang="ru-RU" altLang="ru-RU" sz="1800" dirty="0"/>
          </a:p>
          <a:p>
            <a:pPr marL="0" indent="266700" algn="r">
              <a:lnSpc>
                <a:spcPct val="100000"/>
              </a:lnSpc>
              <a:spcBef>
                <a:spcPts val="400"/>
              </a:spcBef>
              <a:buFont typeface="Arial" panose="020B0604020202020204" pitchFamily="34" charset="0"/>
              <a:buNone/>
            </a:pPr>
            <a:r>
              <a:rPr lang="ru-RU" altLang="ru-RU" sz="1800" dirty="0"/>
              <a:t>						(2.2)</a:t>
            </a:r>
          </a:p>
          <a:p>
            <a:pPr marL="0" indent="266700" algn="just">
              <a:lnSpc>
                <a:spcPct val="100000"/>
              </a:lnSpc>
              <a:spcBef>
                <a:spcPts val="400"/>
              </a:spcBef>
              <a:buFont typeface="Arial" panose="020B0604020202020204" pitchFamily="34" charset="0"/>
              <a:buNone/>
            </a:pPr>
            <a:endParaRPr lang="ru-RU" altLang="ru-RU" sz="1800" i="1" dirty="0"/>
          </a:p>
          <a:p>
            <a:pPr marL="0" indent="266700" algn="just">
              <a:lnSpc>
                <a:spcPct val="100000"/>
              </a:lnSpc>
              <a:spcBef>
                <a:spcPts val="400"/>
              </a:spcBef>
              <a:buFont typeface="Arial" panose="020B0604020202020204" pitchFamily="34" charset="0"/>
              <a:buNone/>
            </a:pPr>
            <a:r>
              <a:rPr lang="ru-RU" altLang="ru-RU" sz="1800" i="1" dirty="0"/>
              <a:t>Отношение потерянной в механизме (машине) мощности (</a:t>
            </a:r>
            <a:r>
              <a:rPr lang="en-US" altLang="ru-RU" sz="2400" b="1" i="1" dirty="0">
                <a:latin typeface="Times New Roman" panose="02020603050405020304" pitchFamily="18" charset="0"/>
              </a:rPr>
              <a:t>P</a:t>
            </a:r>
            <a:r>
              <a:rPr lang="ru-RU" altLang="ru-RU" sz="2400" b="1" i="1" baseline="-25000" dirty="0" err="1">
                <a:latin typeface="Times New Roman" panose="02020603050405020304" pitchFamily="18" charset="0"/>
              </a:rPr>
              <a:t>вх</a:t>
            </a:r>
            <a:r>
              <a:rPr lang="ru-RU" altLang="ru-RU" sz="2400" i="1" dirty="0">
                <a:latin typeface="Times New Roman" panose="02020603050405020304" pitchFamily="18" charset="0"/>
              </a:rPr>
              <a:t> - </a:t>
            </a:r>
            <a:r>
              <a:rPr lang="en-US" altLang="ru-RU" sz="2400" b="1" i="1" dirty="0">
                <a:latin typeface="Times New Roman" panose="02020603050405020304" pitchFamily="18" charset="0"/>
              </a:rPr>
              <a:t>P</a:t>
            </a:r>
            <a:r>
              <a:rPr lang="ru-RU" altLang="ru-RU" sz="2400" b="1" i="1" baseline="-25000" dirty="0" err="1">
                <a:latin typeface="Times New Roman" panose="02020603050405020304" pitchFamily="18" charset="0"/>
              </a:rPr>
              <a:t>вых</a:t>
            </a:r>
            <a:r>
              <a:rPr lang="ru-RU" altLang="ru-RU" sz="1800" i="1" dirty="0"/>
              <a:t>) к ее входной мощности называют </a:t>
            </a:r>
            <a:r>
              <a:rPr lang="ru-RU" altLang="ru-RU" sz="1800" b="1" i="1" dirty="0"/>
              <a:t>коэффициентом потерь:</a:t>
            </a:r>
          </a:p>
          <a:p>
            <a:pPr marL="0" indent="266700" algn="just">
              <a:lnSpc>
                <a:spcPct val="100000"/>
              </a:lnSpc>
              <a:spcBef>
                <a:spcPts val="400"/>
              </a:spcBef>
              <a:buFont typeface="Arial" panose="020B0604020202020204" pitchFamily="34" charset="0"/>
              <a:buNone/>
            </a:pPr>
            <a:endParaRPr lang="ru-RU" altLang="ru-RU" sz="1800" dirty="0"/>
          </a:p>
          <a:p>
            <a:pPr marL="0" indent="266700" algn="r">
              <a:lnSpc>
                <a:spcPct val="100000"/>
              </a:lnSpc>
              <a:spcBef>
                <a:spcPts val="400"/>
              </a:spcBef>
              <a:buFont typeface="Arial" panose="020B0604020202020204" pitchFamily="34" charset="0"/>
              <a:buNone/>
            </a:pPr>
            <a:r>
              <a:rPr lang="ru-RU" altLang="ru-RU" sz="1800" dirty="0"/>
              <a:t>				(2.3)</a:t>
            </a:r>
          </a:p>
          <a:p>
            <a:pPr marL="0" indent="266700" eaLnBrk="1" hangingPunct="1">
              <a:lnSpc>
                <a:spcPct val="81000"/>
              </a:lnSpc>
              <a:buFont typeface="Arial" panose="020B0604020202020204" pitchFamily="34" charset="0"/>
              <a:buNone/>
            </a:pPr>
            <a:endParaRPr lang="en-GB" altLang="ru-RU" sz="2800" dirty="0"/>
          </a:p>
        </p:txBody>
      </p:sp>
      <p:graphicFrame>
        <p:nvGraphicFramePr>
          <p:cNvPr id="12291" name="Object 4"/>
          <p:cNvGraphicFramePr>
            <a:graphicFrameLocks noChangeAspect="1"/>
          </p:cNvGraphicFramePr>
          <p:nvPr/>
        </p:nvGraphicFramePr>
        <p:xfrm>
          <a:off x="2571750" y="2000250"/>
          <a:ext cx="1500188" cy="1000125"/>
        </p:xfrm>
        <a:graphic>
          <a:graphicData uri="http://schemas.openxmlformats.org/presentationml/2006/ole">
            <mc:AlternateContent xmlns:mc="http://schemas.openxmlformats.org/markup-compatibility/2006">
              <mc:Choice xmlns:v="urn:schemas-microsoft-com:vml" Requires="v">
                <p:oleObj spid="_x0000_s19462" name="Уравнение" r:id="rId4" imgW="609336" imgH="406224" progId="Equation.3">
                  <p:embed/>
                </p:oleObj>
              </mc:Choice>
              <mc:Fallback>
                <p:oleObj name="Уравнение" r:id="rId4" imgW="609336" imgH="406224" progId="Equation.3">
                  <p:embed/>
                  <p:pic>
                    <p:nvPicPr>
                      <p:cNvPr id="0" name=""/>
                      <p:cNvPicPr>
                        <a:picLocks noChangeAspect="1" noChangeArrowheads="1"/>
                      </p:cNvPicPr>
                      <p:nvPr/>
                    </p:nvPicPr>
                    <p:blipFill>
                      <a:blip r:embed="rId5">
                        <a:lum bright="70000" contrast="-70000"/>
                        <a:grayscl/>
                        <a:biLevel thresh="50000"/>
                        <a:extLst>
                          <a:ext uri="{28A0092B-C50C-407E-A947-70E740481C1C}">
                            <a14:useLocalDpi xmlns:a14="http://schemas.microsoft.com/office/drawing/2010/main" val="0"/>
                          </a:ext>
                        </a:extLst>
                      </a:blip>
                      <a:srcRect/>
                      <a:stretch>
                        <a:fillRect/>
                      </a:stretch>
                    </p:blipFill>
                    <p:spPr bwMode="auto">
                      <a:xfrm>
                        <a:off x="2571750" y="2000250"/>
                        <a:ext cx="1500188" cy="1000125"/>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2" name="Object 6"/>
          <p:cNvGraphicFramePr>
            <a:graphicFrameLocks noChangeAspect="1"/>
          </p:cNvGraphicFramePr>
          <p:nvPr/>
        </p:nvGraphicFramePr>
        <p:xfrm>
          <a:off x="4929188" y="1928813"/>
          <a:ext cx="1741487" cy="1071562"/>
        </p:xfrm>
        <a:graphic>
          <a:graphicData uri="http://schemas.openxmlformats.org/presentationml/2006/ole">
            <mc:AlternateContent xmlns:mc="http://schemas.openxmlformats.org/markup-compatibility/2006">
              <mc:Choice xmlns:v="urn:schemas-microsoft-com:vml" Requires="v">
                <p:oleObj spid="_x0000_s19463" name="Формула" r:id="rId6" imgW="660113" imgH="406224" progId="Equation.3">
                  <p:embed/>
                </p:oleObj>
              </mc:Choice>
              <mc:Fallback>
                <p:oleObj name="Формула" r:id="rId6" imgW="660113" imgH="406224" progId="Equation.3">
                  <p:embed/>
                  <p:pic>
                    <p:nvPicPr>
                      <p:cNvPr id="0" name=""/>
                      <p:cNvPicPr>
                        <a:picLocks noChangeAspect="1" noChangeArrowheads="1"/>
                      </p:cNvPicPr>
                      <p:nvPr/>
                    </p:nvPicPr>
                    <p:blipFill>
                      <a:blip r:embed="rId7">
                        <a:lum bright="70000" contrast="-70000"/>
                        <a:grayscl/>
                        <a:biLevel thresh="50000"/>
                        <a:extLst>
                          <a:ext uri="{28A0092B-C50C-407E-A947-70E740481C1C}">
                            <a14:useLocalDpi xmlns:a14="http://schemas.microsoft.com/office/drawing/2010/main" val="0"/>
                          </a:ext>
                        </a:extLst>
                      </a:blip>
                      <a:srcRect/>
                      <a:stretch>
                        <a:fillRect/>
                      </a:stretch>
                    </p:blipFill>
                    <p:spPr bwMode="auto">
                      <a:xfrm>
                        <a:off x="4929188" y="1928813"/>
                        <a:ext cx="1741487" cy="1071562"/>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3" name="Object 7"/>
          <p:cNvGraphicFramePr>
            <a:graphicFrameLocks noChangeAspect="1"/>
          </p:cNvGraphicFramePr>
          <p:nvPr/>
        </p:nvGraphicFramePr>
        <p:xfrm>
          <a:off x="3851275" y="4149725"/>
          <a:ext cx="1420813" cy="1073150"/>
        </p:xfrm>
        <a:graphic>
          <a:graphicData uri="http://schemas.openxmlformats.org/presentationml/2006/ole">
            <mc:AlternateContent xmlns:mc="http://schemas.openxmlformats.org/markup-compatibility/2006">
              <mc:Choice xmlns:v="urn:schemas-microsoft-com:vml" Requires="v">
                <p:oleObj spid="_x0000_s19464" name="Формула" r:id="rId8" imgW="571252" imgH="431613" progId="Equation.3">
                  <p:embed/>
                </p:oleObj>
              </mc:Choice>
              <mc:Fallback>
                <p:oleObj name="Формула" r:id="rId8" imgW="571252" imgH="431613" progId="Equation.3">
                  <p:embed/>
                  <p:pic>
                    <p:nvPicPr>
                      <p:cNvPr id="0" name=""/>
                      <p:cNvPicPr>
                        <a:picLocks noChangeAspect="1" noChangeArrowheads="1"/>
                      </p:cNvPicPr>
                      <p:nvPr/>
                    </p:nvPicPr>
                    <p:blipFill>
                      <a:blip r:embed="rId9">
                        <a:lum bright="70000" contrast="-70000"/>
                        <a:grayscl/>
                        <a:biLevel thresh="50000"/>
                        <a:extLst>
                          <a:ext uri="{28A0092B-C50C-407E-A947-70E740481C1C}">
                            <a14:useLocalDpi xmlns:a14="http://schemas.microsoft.com/office/drawing/2010/main" val="0"/>
                          </a:ext>
                        </a:extLst>
                      </a:blip>
                      <a:srcRect/>
                      <a:stretch>
                        <a:fillRect/>
                      </a:stretch>
                    </p:blipFill>
                    <p:spPr bwMode="auto">
                      <a:xfrm>
                        <a:off x="3851275" y="4149725"/>
                        <a:ext cx="1420813" cy="107315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4" name="Object 8"/>
          <p:cNvGraphicFramePr>
            <a:graphicFrameLocks noChangeAspect="1"/>
          </p:cNvGraphicFramePr>
          <p:nvPr/>
        </p:nvGraphicFramePr>
        <p:xfrm>
          <a:off x="2700338" y="5876925"/>
          <a:ext cx="3570287" cy="785813"/>
        </p:xfrm>
        <a:graphic>
          <a:graphicData uri="http://schemas.openxmlformats.org/presentationml/2006/ole">
            <mc:AlternateContent xmlns:mc="http://schemas.openxmlformats.org/markup-compatibility/2006">
              <mc:Choice xmlns:v="urn:schemas-microsoft-com:vml" Requires="v">
                <p:oleObj spid="_x0000_s19465" name="Формула" r:id="rId10" imgW="2019300" imgH="444500" progId="Equation.3">
                  <p:embed/>
                </p:oleObj>
              </mc:Choice>
              <mc:Fallback>
                <p:oleObj name="Формула" r:id="rId10" imgW="2019300" imgH="444500" progId="Equation.3">
                  <p:embed/>
                  <p:pic>
                    <p:nvPicPr>
                      <p:cNvPr id="0" name=""/>
                      <p:cNvPicPr>
                        <a:picLocks noChangeAspect="1" noChangeArrowheads="1"/>
                      </p:cNvPicPr>
                      <p:nvPr/>
                    </p:nvPicPr>
                    <p:blipFill>
                      <a:blip r:embed="rId11">
                        <a:lum bright="70000" contrast="-70000"/>
                        <a:grayscl/>
                        <a:biLevel thresh="50000"/>
                        <a:extLst>
                          <a:ext uri="{28A0092B-C50C-407E-A947-70E740481C1C}">
                            <a14:useLocalDpi xmlns:a14="http://schemas.microsoft.com/office/drawing/2010/main" val="0"/>
                          </a:ext>
                        </a:extLst>
                      </a:blip>
                      <a:srcRect/>
                      <a:stretch>
                        <a:fillRect/>
                      </a:stretch>
                    </p:blipFill>
                    <p:spPr bwMode="auto">
                      <a:xfrm>
                        <a:off x="2700338" y="5876925"/>
                        <a:ext cx="3570287" cy="785813"/>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1670645190"/>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body" idx="4294967295"/>
          </p:nvPr>
        </p:nvSpPr>
        <p:spPr>
          <a:xfrm>
            <a:off x="0" y="214313"/>
            <a:ext cx="9144000" cy="6643687"/>
          </a:xfrm>
        </p:spPr>
        <p:txBody>
          <a:bodyPr/>
          <a:lstStyle/>
          <a:p>
            <a:pPr marL="0" indent="341313" algn="just">
              <a:lnSpc>
                <a:spcPts val="2100"/>
              </a:lnSpc>
              <a:spcBef>
                <a:spcPts val="100"/>
              </a:spcBef>
              <a:buFont typeface="Arial" panose="020B0604020202020204" pitchFamily="34" charset="0"/>
              <a:buNone/>
            </a:pPr>
            <a:r>
              <a:rPr lang="ru-RU" altLang="ru-RU" sz="2000">
                <a:latin typeface="Times New Roman" panose="02020603050405020304" pitchFamily="18" charset="0"/>
              </a:rPr>
              <a:t>Сумма коэффициентов полезного действия и потерь всегда равна единице:</a:t>
            </a:r>
          </a:p>
          <a:p>
            <a:pPr marL="0" indent="341313" algn="r">
              <a:lnSpc>
                <a:spcPts val="2100"/>
              </a:lnSpc>
              <a:spcBef>
                <a:spcPts val="100"/>
              </a:spcBef>
              <a:buFont typeface="Arial" panose="020B0604020202020204" pitchFamily="34" charset="0"/>
              <a:buNone/>
            </a:pPr>
            <a:r>
              <a:rPr lang="ru-RU" altLang="ru-RU" sz="2000">
                <a:latin typeface="Times New Roman" panose="02020603050405020304" pitchFamily="18" charset="0"/>
              </a:rPr>
              <a:t>						(2.4)</a:t>
            </a:r>
          </a:p>
          <a:p>
            <a:pPr marL="0" indent="341313" algn="just">
              <a:lnSpc>
                <a:spcPts val="2100"/>
              </a:lnSpc>
              <a:spcBef>
                <a:spcPts val="100"/>
              </a:spcBef>
              <a:buFont typeface="Arial" panose="020B0604020202020204" pitchFamily="34" charset="0"/>
              <a:buNone/>
            </a:pPr>
            <a:endParaRPr lang="ru-RU" altLang="ru-RU" sz="2000">
              <a:latin typeface="Times New Roman" panose="02020603050405020304" pitchFamily="18" charset="0"/>
            </a:endParaRPr>
          </a:p>
          <a:p>
            <a:pPr marL="0" indent="341313" algn="just">
              <a:lnSpc>
                <a:spcPts val="2100"/>
              </a:lnSpc>
              <a:spcBef>
                <a:spcPts val="100"/>
              </a:spcBef>
              <a:buFont typeface="Arial" panose="020B0604020202020204" pitchFamily="34" charset="0"/>
              <a:buNone/>
            </a:pPr>
            <a:r>
              <a:rPr lang="ru-RU" altLang="ru-RU" sz="2000">
                <a:latin typeface="Times New Roman" panose="02020603050405020304" pitchFamily="18" charset="0"/>
              </a:rPr>
              <a:t>Для многоступенчатой передачи, включающей </a:t>
            </a:r>
            <a:r>
              <a:rPr lang="en-US" altLang="ru-RU" sz="2000" b="1" i="1">
                <a:latin typeface="Times New Roman" panose="02020603050405020304" pitchFamily="18" charset="0"/>
                <a:cs typeface="Times New Roman" panose="02020603050405020304" pitchFamily="18" charset="0"/>
              </a:rPr>
              <a:t>k</a:t>
            </a:r>
            <a:r>
              <a:rPr lang="en-US" altLang="ru-RU" sz="2000" i="1">
                <a:latin typeface="Times New Roman" panose="02020603050405020304" pitchFamily="18" charset="0"/>
              </a:rPr>
              <a:t> </a:t>
            </a:r>
            <a:r>
              <a:rPr lang="ru-RU" altLang="ru-RU" sz="2000">
                <a:latin typeface="Times New Roman" panose="02020603050405020304" pitchFamily="18" charset="0"/>
              </a:rPr>
              <a:t>последовательно соединенных ступеней, общий КПД равен произведению КПД отдельных ступеней:</a:t>
            </a:r>
          </a:p>
          <a:p>
            <a:pPr marL="0" indent="341313" algn="r">
              <a:lnSpc>
                <a:spcPts val="2100"/>
              </a:lnSpc>
              <a:spcBef>
                <a:spcPts val="100"/>
              </a:spcBef>
              <a:buFont typeface="Arial" panose="020B0604020202020204" pitchFamily="34" charset="0"/>
              <a:buNone/>
            </a:pPr>
            <a:r>
              <a:rPr lang="ru-RU" altLang="ru-RU" sz="2000">
                <a:latin typeface="Times New Roman" panose="02020603050405020304" pitchFamily="18" charset="0"/>
              </a:rPr>
              <a:t>.				(2.5)</a:t>
            </a:r>
          </a:p>
          <a:p>
            <a:pPr marL="0" indent="341313" algn="just">
              <a:lnSpc>
                <a:spcPts val="2100"/>
              </a:lnSpc>
              <a:spcBef>
                <a:spcPts val="100"/>
              </a:spcBef>
              <a:buFont typeface="Arial" panose="020B0604020202020204" pitchFamily="34" charset="0"/>
              <a:buNone/>
            </a:pPr>
            <a:endParaRPr lang="ru-RU" altLang="ru-RU" sz="2000">
              <a:latin typeface="Times New Roman" panose="02020603050405020304" pitchFamily="18" charset="0"/>
            </a:endParaRPr>
          </a:p>
          <a:p>
            <a:pPr marL="0" indent="341313" algn="just">
              <a:lnSpc>
                <a:spcPts val="2100"/>
              </a:lnSpc>
              <a:spcBef>
                <a:spcPts val="100"/>
              </a:spcBef>
              <a:buFont typeface="Arial" panose="020B0604020202020204" pitchFamily="34" charset="0"/>
              <a:buNone/>
            </a:pPr>
            <a:r>
              <a:rPr lang="ru-RU" altLang="ru-RU" sz="2000">
                <a:latin typeface="Times New Roman" panose="02020603050405020304" pitchFamily="18" charset="0"/>
              </a:rPr>
              <a:t>Следовательно КПД машины, содержащей ряд последовательных передач, всегда </a:t>
            </a:r>
            <a:r>
              <a:rPr lang="ru-RU" altLang="ru-RU" sz="2000" b="1" i="1">
                <a:latin typeface="Times New Roman" panose="02020603050405020304" pitchFamily="18" charset="0"/>
              </a:rPr>
              <a:t>будет меньше КПД любой из этих передач</a:t>
            </a:r>
            <a:r>
              <a:rPr lang="ru-RU" altLang="ru-RU" sz="2000">
                <a:latin typeface="Times New Roman" panose="02020603050405020304" pitchFamily="18" charset="0"/>
              </a:rPr>
              <a:t>.</a:t>
            </a:r>
          </a:p>
          <a:p>
            <a:pPr marL="0" indent="341313" algn="just">
              <a:lnSpc>
                <a:spcPts val="2100"/>
              </a:lnSpc>
              <a:spcBef>
                <a:spcPts val="100"/>
              </a:spcBef>
              <a:buFont typeface="Arial" panose="020B0604020202020204" pitchFamily="34" charset="0"/>
              <a:buNone/>
            </a:pPr>
            <a:r>
              <a:rPr lang="ru-RU" altLang="ru-RU" sz="2000">
                <a:latin typeface="Times New Roman" panose="02020603050405020304" pitchFamily="18" charset="0"/>
              </a:rPr>
              <a:t>Силовые показатели передачи определяются по известным из теории механизмов и машин (ТММ) формулам.</a:t>
            </a:r>
          </a:p>
          <a:p>
            <a:pPr marL="0" indent="341313" algn="just">
              <a:lnSpc>
                <a:spcPts val="2100"/>
              </a:lnSpc>
              <a:spcBef>
                <a:spcPts val="100"/>
              </a:spcBef>
              <a:buFont typeface="Arial" panose="020B0604020202020204" pitchFamily="34" charset="0"/>
              <a:buNone/>
            </a:pPr>
            <a:r>
              <a:rPr lang="ru-RU" altLang="ru-RU" sz="2000">
                <a:latin typeface="Times New Roman" panose="02020603050405020304" pitchFamily="18" charset="0"/>
              </a:rPr>
              <a:t>усилие, действующее по линии движения на поступательно движущейся детали </a:t>
            </a:r>
            <a:r>
              <a:rPr lang="en-US" altLang="ru-RU" sz="2000" b="1" i="1">
                <a:latin typeface="Times New Roman" panose="02020603050405020304" pitchFamily="18" charset="0"/>
              </a:rPr>
              <a:t>F</a:t>
            </a:r>
            <a:r>
              <a:rPr lang="ru-RU" altLang="ru-RU" sz="2000" b="1" i="1">
                <a:latin typeface="Times New Roman" panose="02020603050405020304" pitchFamily="18" charset="0"/>
              </a:rPr>
              <a:t>=</a:t>
            </a:r>
            <a:r>
              <a:rPr lang="en-US" altLang="ru-RU" sz="2000" b="1" i="1">
                <a:latin typeface="Times New Roman" panose="02020603050405020304" pitchFamily="18" charset="0"/>
              </a:rPr>
              <a:t>P</a:t>
            </a:r>
            <a:r>
              <a:rPr lang="ru-RU" altLang="ru-RU" sz="2000" b="1" i="1">
                <a:latin typeface="Times New Roman" panose="02020603050405020304" pitchFamily="18" charset="0"/>
              </a:rPr>
              <a:t>/</a:t>
            </a:r>
            <a:r>
              <a:rPr lang="en-US" altLang="ru-RU" sz="2000" b="1" i="1">
                <a:latin typeface="Times New Roman" panose="02020603050405020304" pitchFamily="18" charset="0"/>
              </a:rPr>
              <a:t>v</a:t>
            </a:r>
            <a:r>
              <a:rPr lang="ru-RU" altLang="ru-RU" sz="2000">
                <a:latin typeface="Times New Roman" panose="02020603050405020304" pitchFamily="18" charset="0"/>
              </a:rPr>
              <a:t>, где </a:t>
            </a:r>
            <a:r>
              <a:rPr lang="en-US" altLang="ru-RU" sz="2000" b="1" i="1">
                <a:latin typeface="Times New Roman" panose="02020603050405020304" pitchFamily="18" charset="0"/>
              </a:rPr>
              <a:t>P</a:t>
            </a:r>
            <a:r>
              <a:rPr lang="en-US" altLang="ru-RU" sz="2000" i="1">
                <a:latin typeface="Times New Roman" panose="02020603050405020304" pitchFamily="18" charset="0"/>
              </a:rPr>
              <a:t> </a:t>
            </a:r>
            <a:r>
              <a:rPr lang="ru-RU" altLang="ru-RU" sz="2000" i="1">
                <a:latin typeface="Times New Roman" panose="02020603050405020304" pitchFamily="18" charset="0"/>
                <a:sym typeface="Symbol" panose="05050102010706020507" pitchFamily="18" charset="2"/>
              </a:rPr>
              <a:t></a:t>
            </a:r>
            <a:r>
              <a:rPr lang="ru-RU" altLang="ru-RU" sz="2000" i="1">
                <a:latin typeface="Times New Roman" panose="02020603050405020304" pitchFamily="18" charset="0"/>
              </a:rPr>
              <a:t> </a:t>
            </a:r>
            <a:r>
              <a:rPr lang="ru-RU" altLang="ru-RU" sz="2000">
                <a:latin typeface="Times New Roman" panose="02020603050405020304" pitchFamily="18" charset="0"/>
              </a:rPr>
              <a:t>мощность, подведенная к этой детали, а </a:t>
            </a:r>
            <a:r>
              <a:rPr lang="en-US" altLang="ru-RU" sz="2000" b="1" i="1">
                <a:latin typeface="Times New Roman" panose="02020603050405020304" pitchFamily="18" charset="0"/>
              </a:rPr>
              <a:t>v</a:t>
            </a:r>
            <a:r>
              <a:rPr lang="en-US" altLang="ru-RU" sz="2000">
                <a:latin typeface="Times New Roman" panose="02020603050405020304" pitchFamily="18" charset="0"/>
              </a:rPr>
              <a:t> </a:t>
            </a:r>
            <a:r>
              <a:rPr lang="ru-RU" altLang="ru-RU" sz="2000">
                <a:latin typeface="Times New Roman" panose="02020603050405020304" pitchFamily="18" charset="0"/>
                <a:sym typeface="Symbol" panose="05050102010706020507" pitchFamily="18" charset="2"/>
              </a:rPr>
              <a:t></a:t>
            </a:r>
            <a:r>
              <a:rPr lang="ru-RU" altLang="ru-RU" sz="2000">
                <a:latin typeface="Times New Roman" panose="02020603050405020304" pitchFamily="18" charset="0"/>
              </a:rPr>
              <a:t> ее скорость;</a:t>
            </a:r>
          </a:p>
          <a:p>
            <a:pPr marL="0" indent="341313" algn="just">
              <a:lnSpc>
                <a:spcPts val="2100"/>
              </a:lnSpc>
              <a:spcBef>
                <a:spcPts val="100"/>
              </a:spcBef>
              <a:buFont typeface="Arial" panose="020B0604020202020204" pitchFamily="34" charset="0"/>
              <a:buNone/>
            </a:pPr>
            <a:r>
              <a:rPr lang="ru-RU" altLang="ru-RU" sz="2000">
                <a:latin typeface="Times New Roman" panose="02020603050405020304" pitchFamily="18" charset="0"/>
              </a:rPr>
              <a:t>момент, действующий на каком-либо из валов передачи </a:t>
            </a:r>
            <a:r>
              <a:rPr lang="en-US" altLang="ru-RU" sz="2000" b="1" i="1">
                <a:latin typeface="Times New Roman" panose="02020603050405020304" pitchFamily="18" charset="0"/>
              </a:rPr>
              <a:t>T</a:t>
            </a:r>
            <a:r>
              <a:rPr lang="ru-RU" altLang="ru-RU" sz="2000" b="1" i="1">
                <a:latin typeface="Times New Roman" panose="02020603050405020304" pitchFamily="18" charset="0"/>
              </a:rPr>
              <a:t>=</a:t>
            </a:r>
            <a:r>
              <a:rPr lang="en-US" altLang="ru-RU" sz="2000" b="1" i="1">
                <a:latin typeface="Times New Roman" panose="02020603050405020304" pitchFamily="18" charset="0"/>
              </a:rPr>
              <a:t>P</a:t>
            </a:r>
            <a:r>
              <a:rPr lang="ru-RU" altLang="ru-RU" sz="2000" b="1" i="1">
                <a:latin typeface="Times New Roman" panose="02020603050405020304" pitchFamily="18" charset="0"/>
              </a:rPr>
              <a:t>/</a:t>
            </a:r>
            <a:r>
              <a:rPr lang="en-US" altLang="ru-RU" sz="2000" b="1" i="1">
                <a:latin typeface="Times New Roman" panose="02020603050405020304" pitchFamily="18" charset="0"/>
                <a:sym typeface="Symbol" panose="05050102010706020507" pitchFamily="18" charset="2"/>
              </a:rPr>
              <a:t></a:t>
            </a:r>
            <a:r>
              <a:rPr lang="ru-RU" altLang="ru-RU" sz="2000" b="1">
                <a:latin typeface="Times New Roman" panose="02020603050405020304" pitchFamily="18" charset="0"/>
              </a:rPr>
              <a:t>, где </a:t>
            </a:r>
            <a:r>
              <a:rPr lang="en-US" altLang="ru-RU" sz="2000" b="1" i="1">
                <a:latin typeface="Times New Roman" panose="02020603050405020304" pitchFamily="18" charset="0"/>
              </a:rPr>
              <a:t>P </a:t>
            </a:r>
            <a:r>
              <a:rPr lang="ru-RU" altLang="ru-RU" sz="2000" b="1" i="1">
                <a:latin typeface="Times New Roman" panose="02020603050405020304" pitchFamily="18" charset="0"/>
                <a:sym typeface="Symbol" panose="05050102010706020507" pitchFamily="18" charset="2"/>
              </a:rPr>
              <a:t></a:t>
            </a:r>
            <a:r>
              <a:rPr lang="ru-RU" altLang="ru-RU" sz="2000" b="1" i="1">
                <a:latin typeface="Times New Roman" panose="02020603050405020304" pitchFamily="18" charset="0"/>
              </a:rPr>
              <a:t> </a:t>
            </a:r>
            <a:r>
              <a:rPr lang="ru-RU" altLang="ru-RU" sz="2000">
                <a:latin typeface="Times New Roman" panose="02020603050405020304" pitchFamily="18" charset="0"/>
              </a:rPr>
              <a:t>мощность, подведенная к этому валу, а </a:t>
            </a:r>
            <a:r>
              <a:rPr lang="en-US" altLang="ru-RU" sz="2000" b="1" i="1">
                <a:latin typeface="Times New Roman" panose="02020603050405020304" pitchFamily="18" charset="0"/>
                <a:sym typeface="Symbol" panose="05050102010706020507" pitchFamily="18" charset="2"/>
              </a:rPr>
              <a:t></a:t>
            </a:r>
            <a:r>
              <a:rPr lang="en-US" altLang="ru-RU" sz="2000">
                <a:latin typeface="Times New Roman" panose="02020603050405020304" pitchFamily="18" charset="0"/>
              </a:rPr>
              <a:t> </a:t>
            </a:r>
            <a:r>
              <a:rPr lang="ru-RU" altLang="ru-RU" sz="2000">
                <a:latin typeface="Times New Roman" panose="02020603050405020304" pitchFamily="18" charset="0"/>
                <a:sym typeface="Symbol" panose="05050102010706020507" pitchFamily="18" charset="2"/>
              </a:rPr>
              <a:t></a:t>
            </a:r>
            <a:r>
              <a:rPr lang="ru-RU" altLang="ru-RU" sz="2000">
                <a:latin typeface="Times New Roman" panose="02020603050405020304" pitchFamily="18" charset="0"/>
              </a:rPr>
              <a:t> скорость его вращения. Используя соотношение (2.1), получаем формулу, связывающую момент, мощность и частоту вращения:</a:t>
            </a:r>
          </a:p>
          <a:p>
            <a:pPr marL="0" indent="341313" algn="just">
              <a:lnSpc>
                <a:spcPts val="2100"/>
              </a:lnSpc>
              <a:spcBef>
                <a:spcPts val="100"/>
              </a:spcBef>
              <a:buFont typeface="Arial" panose="020B0604020202020204" pitchFamily="34" charset="0"/>
              <a:buNone/>
            </a:pPr>
            <a:endParaRPr lang="ru-RU" altLang="ru-RU" sz="2000">
              <a:latin typeface="Times New Roman" panose="02020603050405020304" pitchFamily="18" charset="0"/>
            </a:endParaRPr>
          </a:p>
          <a:p>
            <a:pPr marL="0" indent="341313" algn="r">
              <a:lnSpc>
                <a:spcPts val="2100"/>
              </a:lnSpc>
              <a:spcBef>
                <a:spcPts val="100"/>
              </a:spcBef>
              <a:buFont typeface="Arial" panose="020B0604020202020204" pitchFamily="34" charset="0"/>
              <a:buNone/>
            </a:pPr>
            <a:r>
              <a:rPr lang="ru-RU" altLang="ru-RU" sz="2000">
                <a:latin typeface="Times New Roman" panose="02020603050405020304" pitchFamily="18" charset="0"/>
              </a:rPr>
              <a:t>.						(2.6)</a:t>
            </a:r>
          </a:p>
          <a:p>
            <a:pPr marL="0" indent="341313" algn="just">
              <a:lnSpc>
                <a:spcPct val="100000"/>
              </a:lnSpc>
              <a:spcBef>
                <a:spcPts val="400"/>
              </a:spcBef>
              <a:buFont typeface="Arial" panose="020B0604020202020204" pitchFamily="34" charset="0"/>
              <a:buNone/>
            </a:pPr>
            <a:endParaRPr lang="ru-RU" altLang="ru-RU" sz="2000">
              <a:latin typeface="Times New Roman" panose="02020603050405020304" pitchFamily="18" charset="0"/>
            </a:endParaRPr>
          </a:p>
        </p:txBody>
      </p:sp>
      <p:graphicFrame>
        <p:nvGraphicFramePr>
          <p:cNvPr id="14339" name="Object 3"/>
          <p:cNvGraphicFramePr>
            <a:graphicFrameLocks noChangeAspect="1"/>
          </p:cNvGraphicFramePr>
          <p:nvPr/>
        </p:nvGraphicFramePr>
        <p:xfrm>
          <a:off x="3419475" y="692150"/>
          <a:ext cx="1428750" cy="476250"/>
        </p:xfrm>
        <a:graphic>
          <a:graphicData uri="http://schemas.openxmlformats.org/presentationml/2006/ole">
            <mc:AlternateContent xmlns:mc="http://schemas.openxmlformats.org/markup-compatibility/2006">
              <mc:Choice xmlns:v="urn:schemas-microsoft-com:vml" Requires="v">
                <p:oleObj spid="_x0000_s20485" name="Формула" r:id="rId4" imgW="609336" imgH="203112" progId="Equation.3">
                  <p:embed/>
                </p:oleObj>
              </mc:Choice>
              <mc:Fallback>
                <p:oleObj name="Формула" r:id="rId4" imgW="609336" imgH="203112" progId="Equation.3">
                  <p:embed/>
                  <p:pic>
                    <p:nvPicPr>
                      <p:cNvPr id="0" name=""/>
                      <p:cNvPicPr>
                        <a:picLocks noChangeAspect="1" noChangeArrowheads="1"/>
                      </p:cNvPicPr>
                      <p:nvPr/>
                    </p:nvPicPr>
                    <p:blipFill>
                      <a:blip r:embed="rId5">
                        <a:lum bright="70000" contrast="-70000"/>
                        <a:grayscl/>
                        <a:biLevel thresh="50000"/>
                        <a:extLst>
                          <a:ext uri="{28A0092B-C50C-407E-A947-70E740481C1C}">
                            <a14:useLocalDpi xmlns:a14="http://schemas.microsoft.com/office/drawing/2010/main" val="0"/>
                          </a:ext>
                        </a:extLst>
                      </a:blip>
                      <a:srcRect/>
                      <a:stretch>
                        <a:fillRect/>
                      </a:stretch>
                    </p:blipFill>
                    <p:spPr bwMode="auto">
                      <a:xfrm>
                        <a:off x="3419475" y="692150"/>
                        <a:ext cx="1428750" cy="47625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0" name="Object 4"/>
          <p:cNvGraphicFramePr>
            <a:graphicFrameLocks noChangeAspect="1"/>
          </p:cNvGraphicFramePr>
          <p:nvPr/>
        </p:nvGraphicFramePr>
        <p:xfrm>
          <a:off x="2987675" y="2060575"/>
          <a:ext cx="3700463" cy="571500"/>
        </p:xfrm>
        <a:graphic>
          <a:graphicData uri="http://schemas.openxmlformats.org/presentationml/2006/ole">
            <mc:AlternateContent xmlns:mc="http://schemas.openxmlformats.org/markup-compatibility/2006">
              <mc:Choice xmlns:v="urn:schemas-microsoft-com:vml" Requires="v">
                <p:oleObj spid="_x0000_s20486" name="Формула" r:id="rId6" imgW="1562100" imgH="241300" progId="Equation.3">
                  <p:embed/>
                </p:oleObj>
              </mc:Choice>
              <mc:Fallback>
                <p:oleObj name="Формула" r:id="rId6" imgW="1562100" imgH="241300" progId="Equation.3">
                  <p:embed/>
                  <p:pic>
                    <p:nvPicPr>
                      <p:cNvPr id="0" name=""/>
                      <p:cNvPicPr>
                        <a:picLocks noChangeAspect="1" noChangeArrowheads="1"/>
                      </p:cNvPicPr>
                      <p:nvPr/>
                    </p:nvPicPr>
                    <p:blipFill>
                      <a:blip r:embed="rId7">
                        <a:lum bright="70000" contrast="-70000"/>
                        <a:grayscl/>
                        <a:biLevel thresh="50000"/>
                        <a:extLst>
                          <a:ext uri="{28A0092B-C50C-407E-A947-70E740481C1C}">
                            <a14:useLocalDpi xmlns:a14="http://schemas.microsoft.com/office/drawing/2010/main" val="0"/>
                          </a:ext>
                        </a:extLst>
                      </a:blip>
                      <a:srcRect/>
                      <a:stretch>
                        <a:fillRect/>
                      </a:stretch>
                    </p:blipFill>
                    <p:spPr bwMode="auto">
                      <a:xfrm>
                        <a:off x="2987675" y="2060575"/>
                        <a:ext cx="3700463" cy="57150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4341" name="Rectangle 8"/>
          <p:cNvSpPr>
            <a:spLocks noChangeArrowheads="1"/>
          </p:cNvSpPr>
          <p:nvPr/>
        </p:nvSpPr>
        <p:spPr bwMode="auto">
          <a:xfrm>
            <a:off x="0" y="320040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graphicFrame>
        <p:nvGraphicFramePr>
          <p:cNvPr id="14342" name="Object 7"/>
          <p:cNvGraphicFramePr>
            <a:graphicFrameLocks noChangeAspect="1"/>
          </p:cNvGraphicFramePr>
          <p:nvPr/>
        </p:nvGraphicFramePr>
        <p:xfrm>
          <a:off x="3132138" y="5805488"/>
          <a:ext cx="2520950" cy="835025"/>
        </p:xfrm>
        <a:graphic>
          <a:graphicData uri="http://schemas.openxmlformats.org/presentationml/2006/ole">
            <mc:AlternateContent xmlns:mc="http://schemas.openxmlformats.org/markup-compatibility/2006">
              <mc:Choice xmlns:v="urn:schemas-microsoft-com:vml" Requires="v">
                <p:oleObj spid="_x0000_s20487" name="Формула" r:id="rId8" imgW="1384300" imgH="457200" progId="Equation.3">
                  <p:embed/>
                </p:oleObj>
              </mc:Choice>
              <mc:Fallback>
                <p:oleObj name="Формула" r:id="rId8" imgW="1384300" imgH="457200" progId="Equation.3">
                  <p:embed/>
                  <p:pic>
                    <p:nvPicPr>
                      <p:cNvPr id="0" name=""/>
                      <p:cNvPicPr>
                        <a:picLocks noChangeAspect="1" noChangeArrowheads="1"/>
                      </p:cNvPicPr>
                      <p:nvPr/>
                    </p:nvPicPr>
                    <p:blipFill>
                      <a:blip r:embed="rId9">
                        <a:lum bright="70000" contrast="-70000"/>
                        <a:grayscl/>
                        <a:biLevel thresh="50000"/>
                        <a:extLst>
                          <a:ext uri="{28A0092B-C50C-407E-A947-70E740481C1C}">
                            <a14:useLocalDpi xmlns:a14="http://schemas.microsoft.com/office/drawing/2010/main" val="0"/>
                          </a:ext>
                        </a:extLst>
                      </a:blip>
                      <a:srcRect/>
                      <a:stretch>
                        <a:fillRect/>
                      </a:stretch>
                    </p:blipFill>
                    <p:spPr bwMode="auto">
                      <a:xfrm>
                        <a:off x="3132138" y="5805488"/>
                        <a:ext cx="2520950" cy="835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2530188616"/>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4"/>
          <p:cNvSpPr txBox="1">
            <a:spLocks noChangeArrowheads="1"/>
          </p:cNvSpPr>
          <p:nvPr/>
        </p:nvSpPr>
        <p:spPr bwMode="auto">
          <a:xfrm>
            <a:off x="0" y="0"/>
            <a:ext cx="9144000" cy="347663"/>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pPr>
              <a:spcBef>
                <a:spcPct val="50000"/>
              </a:spcBef>
            </a:pPr>
            <a:endParaRPr lang="ru-RU" altLang="ru-RU">
              <a:solidFill>
                <a:srgbClr val="FFFFFF"/>
              </a:solidFill>
            </a:endParaRPr>
          </a:p>
        </p:txBody>
      </p:sp>
      <p:sp>
        <p:nvSpPr>
          <p:cNvPr id="65541" name="Text Box 5"/>
          <p:cNvSpPr txBox="1">
            <a:spLocks noChangeArrowheads="1"/>
          </p:cNvSpPr>
          <p:nvPr/>
        </p:nvSpPr>
        <p:spPr bwMode="auto">
          <a:xfrm>
            <a:off x="0" y="0"/>
            <a:ext cx="9144000" cy="6059488"/>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indent="274638">
              <a:lnSpc>
                <a:spcPct val="101000"/>
              </a:lnSpc>
              <a:spcBef>
                <a:spcPts val="800"/>
              </a:spcBef>
              <a:buClr>
                <a:srgbClr val="A3C145"/>
              </a:buClr>
              <a:buSzPct val="80000"/>
              <a:buFont typeface="Arial" panose="020B0604020202020204" pitchFamily="34" charset="0"/>
              <a:buChar char="►"/>
              <a:defRPr sz="3200">
                <a:solidFill>
                  <a:srgbClr val="FFFFFF"/>
                </a:solidFill>
                <a:latin typeface="Tahoma" panose="020B0604030504040204" pitchFamily="34" charset="0"/>
                <a:ea typeface="Lucida Sans Unicode" panose="020B0602030504020204" pitchFamily="34" charset="0"/>
                <a:cs typeface="Lucida Sans Unicode" panose="020B0602030504020204" pitchFamily="34" charset="0"/>
              </a:defRPr>
            </a:lvl1pPr>
            <a:lvl2pPr marL="741363" indent="-284163">
              <a:lnSpc>
                <a:spcPct val="101000"/>
              </a:lnSpc>
              <a:spcBef>
                <a:spcPts val="700"/>
              </a:spcBef>
              <a:buClr>
                <a:srgbClr val="6FA9B7"/>
              </a:buClr>
              <a:buSzPct val="100000"/>
              <a:buFont typeface="Wingdings" panose="05000000000000000000" pitchFamily="2" charset="2"/>
              <a:buChar char=""/>
              <a:defRPr sz="2800">
                <a:solidFill>
                  <a:srgbClr val="FFFFFF"/>
                </a:solidFill>
                <a:latin typeface="Tahoma" panose="020B0604030504040204" pitchFamily="34" charset="0"/>
                <a:ea typeface="Lucida Sans Unicode" panose="020B0602030504020204" pitchFamily="34" charset="0"/>
                <a:cs typeface="Lucida Sans Unicode" panose="020B0602030504020204" pitchFamily="34" charset="0"/>
              </a:defRPr>
            </a:lvl2pPr>
            <a:lvl3pPr marL="1143000" indent="-228600">
              <a:lnSpc>
                <a:spcPct val="101000"/>
              </a:lnSpc>
              <a:spcBef>
                <a:spcPts val="600"/>
              </a:spcBef>
              <a:buClr>
                <a:srgbClr val="A3C145"/>
              </a:buClr>
              <a:buSzPct val="80000"/>
              <a:buFont typeface="Arial" panose="020B0604020202020204" pitchFamily="34" charset="0"/>
              <a:buChar char="►"/>
              <a:defRPr sz="2400">
                <a:solidFill>
                  <a:srgbClr val="FFFFFF"/>
                </a:solidFill>
                <a:latin typeface="Tahoma" panose="020B0604030504040204" pitchFamily="34" charset="0"/>
                <a:ea typeface="Lucida Sans Unicode" panose="020B0602030504020204" pitchFamily="34" charset="0"/>
                <a:cs typeface="Lucida Sans Unicode" panose="020B0602030504020204" pitchFamily="34" charset="0"/>
              </a:defRPr>
            </a:lvl3pPr>
            <a:lvl4pPr marL="1600200" indent="-228600">
              <a:lnSpc>
                <a:spcPct val="101000"/>
              </a:lnSpc>
              <a:spcBef>
                <a:spcPts val="500"/>
              </a:spcBef>
              <a:buClr>
                <a:srgbClr val="6FA9B7"/>
              </a:buClr>
              <a:buSzPct val="100000"/>
              <a:buFont typeface="Wingdings" panose="05000000000000000000" pitchFamily="2" charset="2"/>
              <a:buChar char=""/>
              <a:defRPr sz="2000">
                <a:solidFill>
                  <a:srgbClr val="FFFFFF"/>
                </a:solidFill>
                <a:latin typeface="Tahoma" panose="020B0604030504040204" pitchFamily="34" charset="0"/>
                <a:ea typeface="Lucida Sans Unicode" panose="020B0602030504020204" pitchFamily="34" charset="0"/>
                <a:cs typeface="Lucida Sans Unicode" panose="020B0602030504020204" pitchFamily="34" charset="0"/>
              </a:defRPr>
            </a:lvl4pPr>
            <a:lvl5pPr marL="2057400" indent="-228600">
              <a:lnSpc>
                <a:spcPct val="101000"/>
              </a:lnSpc>
              <a:spcBef>
                <a:spcPts val="500"/>
              </a:spcBef>
              <a:buClr>
                <a:srgbClr val="6FA9B7"/>
              </a:buClr>
              <a:buSzPct val="80000"/>
              <a:buFont typeface="Arial" panose="020B0604020202020204" pitchFamily="34" charset="0"/>
              <a:buChar char="►"/>
              <a:defRPr sz="2000">
                <a:solidFill>
                  <a:srgbClr val="FFFFFF"/>
                </a:solidFill>
                <a:latin typeface="Tahoma" panose="020B060403050404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101000"/>
              </a:lnSpc>
              <a:spcBef>
                <a:spcPts val="500"/>
              </a:spcBef>
              <a:spcAft>
                <a:spcPct val="0"/>
              </a:spcAft>
              <a:buClr>
                <a:srgbClr val="6FA9B7"/>
              </a:buClr>
              <a:buSzPct val="80000"/>
              <a:buFont typeface="Arial" panose="020B0604020202020204" pitchFamily="34" charset="0"/>
              <a:buChar char="►"/>
              <a:defRPr sz="2000">
                <a:solidFill>
                  <a:srgbClr val="FFFFFF"/>
                </a:solidFill>
                <a:latin typeface="Tahoma" panose="020B060403050404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101000"/>
              </a:lnSpc>
              <a:spcBef>
                <a:spcPts val="500"/>
              </a:spcBef>
              <a:spcAft>
                <a:spcPct val="0"/>
              </a:spcAft>
              <a:buClr>
                <a:srgbClr val="6FA9B7"/>
              </a:buClr>
              <a:buSzPct val="80000"/>
              <a:buFont typeface="Arial" panose="020B0604020202020204" pitchFamily="34" charset="0"/>
              <a:buChar char="►"/>
              <a:defRPr sz="2000">
                <a:solidFill>
                  <a:srgbClr val="FFFFFF"/>
                </a:solidFill>
                <a:latin typeface="Tahoma" panose="020B060403050404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101000"/>
              </a:lnSpc>
              <a:spcBef>
                <a:spcPts val="500"/>
              </a:spcBef>
              <a:spcAft>
                <a:spcPct val="0"/>
              </a:spcAft>
              <a:buClr>
                <a:srgbClr val="6FA9B7"/>
              </a:buClr>
              <a:buSzPct val="80000"/>
              <a:buFont typeface="Arial" panose="020B0604020202020204" pitchFamily="34" charset="0"/>
              <a:buChar char="►"/>
              <a:defRPr sz="2000">
                <a:solidFill>
                  <a:srgbClr val="FFFFFF"/>
                </a:solidFill>
                <a:latin typeface="Tahoma" panose="020B060403050404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101000"/>
              </a:lnSpc>
              <a:spcBef>
                <a:spcPts val="500"/>
              </a:spcBef>
              <a:spcAft>
                <a:spcPct val="0"/>
              </a:spcAft>
              <a:buClr>
                <a:srgbClr val="6FA9B7"/>
              </a:buClr>
              <a:buSzPct val="80000"/>
              <a:buFont typeface="Arial" panose="020B0604020202020204" pitchFamily="34" charset="0"/>
              <a:buChar char="►"/>
              <a:defRPr sz="2000">
                <a:solidFill>
                  <a:srgbClr val="FFFFFF"/>
                </a:solidFill>
                <a:latin typeface="Tahoma" panose="020B0604030504040204" pitchFamily="34" charset="0"/>
                <a:ea typeface="Lucida Sans Unicode" panose="020B0602030504020204" pitchFamily="34" charset="0"/>
                <a:cs typeface="Lucida Sans Unicode" panose="020B0602030504020204" pitchFamily="34" charset="0"/>
              </a:defRPr>
            </a:lvl9pPr>
          </a:lstStyle>
          <a:p>
            <a:pPr algn="just">
              <a:lnSpc>
                <a:spcPct val="93000"/>
              </a:lnSpc>
              <a:spcBef>
                <a:spcPct val="0"/>
              </a:spcBef>
              <a:buClr>
                <a:srgbClr val="FFFFFF"/>
              </a:buClr>
              <a:buSzPct val="100000"/>
              <a:buFont typeface="Arial" panose="020B0604020202020204" pitchFamily="34" charset="0"/>
              <a:buNone/>
            </a:pPr>
            <a:r>
              <a:rPr lang="ru-RU" altLang="ru-RU" sz="2000">
                <a:effectLst>
                  <a:outerShdw blurRad="38100" dist="38100" dir="2700000" algn="tl">
                    <a:srgbClr val="000000"/>
                  </a:outerShdw>
                </a:effectLst>
                <a:latin typeface="Times New Roman" panose="02020603050405020304" pitchFamily="18" charset="0"/>
              </a:rPr>
              <a:t>Окружная (касательная) скорость в любой точке вращающегося элемента (колеса, шкива, вала), лежащей на диаметре </a:t>
            </a:r>
            <a:r>
              <a:rPr lang="en-US" altLang="ru-RU" sz="2000">
                <a:effectLst>
                  <a:outerShdw blurRad="38100" dist="38100" dir="2700000" algn="tl">
                    <a:srgbClr val="000000"/>
                  </a:outerShdw>
                </a:effectLst>
                <a:latin typeface="Times New Roman" panose="02020603050405020304" pitchFamily="18" charset="0"/>
              </a:rPr>
              <a:t>D</a:t>
            </a:r>
            <a:r>
              <a:rPr lang="ru-RU" altLang="ru-RU" sz="2000">
                <a:effectLst>
                  <a:outerShdw blurRad="38100" dist="38100" dir="2700000" algn="tl">
                    <a:srgbClr val="000000"/>
                  </a:outerShdw>
                </a:effectLst>
                <a:latin typeface="Times New Roman" panose="02020603050405020304" pitchFamily="18" charset="0"/>
              </a:rPr>
              <a:t> этого </a:t>
            </a:r>
            <a:r>
              <a:rPr lang="ru-RU" altLang="ru-RU" sz="2000">
                <a:latin typeface="Times New Roman" panose="02020603050405020304" pitchFamily="18" charset="0"/>
              </a:rPr>
              <a:t>элемента</a:t>
            </a:r>
            <a:r>
              <a:rPr lang="ru-RU" altLang="ru-RU" sz="2000">
                <a:effectLst>
                  <a:outerShdw blurRad="38100" dist="38100" dir="2700000" algn="tl">
                    <a:srgbClr val="000000"/>
                  </a:outerShdw>
                </a:effectLst>
                <a:latin typeface="Times New Roman" panose="02020603050405020304" pitchFamily="18" charset="0"/>
              </a:rPr>
              <a:t>, будет равна</a:t>
            </a:r>
            <a:r>
              <a:rPr lang="ru-RU" altLang="ru-RU" sz="2000">
                <a:effectLst>
                  <a:outerShdw blurRad="38100" dist="38100" dir="2700000" algn="tl">
                    <a:srgbClr val="000000"/>
                  </a:outerShdw>
                </a:effectLst>
                <a:latin typeface="Arial" panose="020B0604020202020204" pitchFamily="34" charset="0"/>
              </a:rPr>
              <a:t>:</a:t>
            </a:r>
          </a:p>
          <a:p>
            <a:pPr>
              <a:lnSpc>
                <a:spcPct val="93000"/>
              </a:lnSpc>
              <a:spcBef>
                <a:spcPct val="0"/>
              </a:spcBef>
              <a:buClr>
                <a:srgbClr val="FFFFFF"/>
              </a:buClr>
              <a:buSzPct val="100000"/>
              <a:buFont typeface="Arial" panose="020B0604020202020204" pitchFamily="34" charset="0"/>
              <a:buNone/>
            </a:pPr>
            <a:endParaRPr lang="ru-RU" altLang="ru-RU" sz="2000">
              <a:effectLst>
                <a:outerShdw blurRad="38100" dist="38100" dir="2700000" algn="tl">
                  <a:srgbClr val="000000"/>
                </a:outerShdw>
              </a:effectLst>
              <a:latin typeface="Arial" panose="020B0604020202020204" pitchFamily="34" charset="0"/>
            </a:endParaRPr>
          </a:p>
          <a:p>
            <a:pPr algn="r">
              <a:lnSpc>
                <a:spcPct val="93000"/>
              </a:lnSpc>
              <a:spcBef>
                <a:spcPct val="0"/>
              </a:spcBef>
              <a:buClr>
                <a:srgbClr val="FFFFFF"/>
              </a:buClr>
              <a:buSzPct val="100000"/>
              <a:buFont typeface="Arial" panose="020B0604020202020204" pitchFamily="34" charset="0"/>
              <a:buNone/>
            </a:pPr>
            <a:r>
              <a:rPr lang="ru-RU" altLang="ru-RU" sz="1800" b="1">
                <a:effectLst>
                  <a:outerShdw blurRad="38100" dist="38100" dir="2700000" algn="tl">
                    <a:srgbClr val="000000"/>
                  </a:outerShdw>
                </a:effectLst>
                <a:latin typeface="Arial" panose="020B0604020202020204" pitchFamily="34" charset="0"/>
              </a:rPr>
              <a:t>.			</a:t>
            </a:r>
            <a:r>
              <a:rPr lang="ru-RU" altLang="ru-RU" sz="2000">
                <a:effectLst>
                  <a:outerShdw blurRad="38100" dist="38100" dir="2700000" algn="tl">
                    <a:srgbClr val="000000"/>
                  </a:outerShdw>
                </a:effectLst>
                <a:latin typeface="Arial" panose="020B0604020202020204" pitchFamily="34" charset="0"/>
              </a:rPr>
              <a:t>(2.7)</a:t>
            </a:r>
          </a:p>
          <a:p>
            <a:pPr>
              <a:lnSpc>
                <a:spcPct val="93000"/>
              </a:lnSpc>
              <a:spcBef>
                <a:spcPct val="0"/>
              </a:spcBef>
              <a:buClr>
                <a:srgbClr val="FFFFFF"/>
              </a:buClr>
              <a:buSzPct val="100000"/>
              <a:buFont typeface="Arial" panose="020B0604020202020204" pitchFamily="34" charset="0"/>
              <a:buNone/>
            </a:pPr>
            <a:endParaRPr lang="ru-RU" altLang="ru-RU" sz="2000">
              <a:effectLst>
                <a:outerShdw blurRad="38100" dist="38100" dir="2700000" algn="tl">
                  <a:srgbClr val="000000"/>
                </a:outerShdw>
              </a:effectLst>
              <a:latin typeface="Arial" panose="020B0604020202020204" pitchFamily="34" charset="0"/>
            </a:endParaRPr>
          </a:p>
          <a:p>
            <a:pPr algn="just">
              <a:lnSpc>
                <a:spcPct val="93000"/>
              </a:lnSpc>
              <a:spcBef>
                <a:spcPct val="0"/>
              </a:spcBef>
              <a:buClr>
                <a:srgbClr val="FFFFFF"/>
              </a:buClr>
              <a:buSzPct val="100000"/>
              <a:buFont typeface="Arial" panose="020B0604020202020204" pitchFamily="34" charset="0"/>
              <a:buNone/>
            </a:pPr>
            <a:r>
              <a:rPr lang="ru-RU" altLang="ru-RU" sz="2000">
                <a:latin typeface="Times New Roman" panose="02020603050405020304" pitchFamily="18" charset="0"/>
              </a:rPr>
              <a:t>При этом тангенциальную (окружную или касательную) силу можно вычислить по следующей формуле:</a:t>
            </a:r>
          </a:p>
          <a:p>
            <a:pPr>
              <a:lnSpc>
                <a:spcPct val="93000"/>
              </a:lnSpc>
              <a:spcBef>
                <a:spcPct val="0"/>
              </a:spcBef>
              <a:buClr>
                <a:srgbClr val="FFFFFF"/>
              </a:buClr>
              <a:buSzPct val="100000"/>
              <a:buFont typeface="Arial" panose="020B0604020202020204" pitchFamily="34" charset="0"/>
              <a:buNone/>
            </a:pPr>
            <a:endParaRPr lang="ru-RU" altLang="ru-RU" sz="2000">
              <a:latin typeface="Times New Roman" panose="02020603050405020304" pitchFamily="18" charset="0"/>
            </a:endParaRPr>
          </a:p>
          <a:p>
            <a:pPr algn="r">
              <a:lnSpc>
                <a:spcPct val="93000"/>
              </a:lnSpc>
              <a:spcBef>
                <a:spcPct val="0"/>
              </a:spcBef>
              <a:buClr>
                <a:srgbClr val="FFFFFF"/>
              </a:buClr>
              <a:buSzPct val="100000"/>
              <a:buFont typeface="Arial" panose="020B0604020202020204" pitchFamily="34" charset="0"/>
              <a:buNone/>
            </a:pPr>
            <a:r>
              <a:rPr lang="ru-RU" altLang="ru-RU" sz="1800" b="1">
                <a:effectLst>
                  <a:outerShdw blurRad="38100" dist="38100" dir="2700000" algn="tl">
                    <a:srgbClr val="000000"/>
                  </a:outerShdw>
                </a:effectLst>
                <a:latin typeface="Arial" panose="020B0604020202020204" pitchFamily="34" charset="0"/>
              </a:rPr>
              <a:t>.				</a:t>
            </a:r>
            <a:r>
              <a:rPr lang="ru-RU" altLang="ru-RU" sz="2000">
                <a:effectLst>
                  <a:outerShdw blurRad="38100" dist="38100" dir="2700000" algn="tl">
                    <a:srgbClr val="000000"/>
                  </a:outerShdw>
                </a:effectLst>
                <a:latin typeface="Arial" panose="020B0604020202020204" pitchFamily="34" charset="0"/>
              </a:rPr>
              <a:t>(2.8)</a:t>
            </a:r>
          </a:p>
          <a:p>
            <a:pPr>
              <a:lnSpc>
                <a:spcPct val="93000"/>
              </a:lnSpc>
              <a:spcBef>
                <a:spcPct val="0"/>
              </a:spcBef>
              <a:buClr>
                <a:srgbClr val="FFFFFF"/>
              </a:buClr>
              <a:buSzPct val="100000"/>
              <a:buFont typeface="Arial" panose="020B0604020202020204" pitchFamily="34" charset="0"/>
              <a:buNone/>
            </a:pPr>
            <a:endParaRPr lang="ru-RU" altLang="ru-RU" sz="2000" b="1">
              <a:effectLst>
                <a:outerShdw blurRad="38100" dist="38100" dir="2700000" algn="tl">
                  <a:srgbClr val="000000"/>
                </a:outerShdw>
              </a:effectLst>
              <a:latin typeface="Arial" panose="020B0604020202020204" pitchFamily="34" charset="0"/>
            </a:endParaRPr>
          </a:p>
          <a:p>
            <a:pPr algn="just">
              <a:lnSpc>
                <a:spcPct val="93000"/>
              </a:lnSpc>
              <a:spcBef>
                <a:spcPct val="0"/>
              </a:spcBef>
              <a:buClr>
                <a:srgbClr val="FFFFFF"/>
              </a:buClr>
              <a:buSzPct val="100000"/>
              <a:buFont typeface="Arial" panose="020B0604020202020204" pitchFamily="34" charset="0"/>
              <a:buNone/>
            </a:pPr>
            <a:r>
              <a:rPr lang="ru-RU" altLang="ru-RU" sz="2000" b="1">
                <a:latin typeface="Times New Roman" panose="02020603050405020304" pitchFamily="18" charset="0"/>
              </a:rPr>
              <a:t>Передаточное отношение </a:t>
            </a:r>
            <a:r>
              <a:rPr lang="ru-RU" altLang="ru-RU" sz="2000">
                <a:latin typeface="Times New Roman" panose="02020603050405020304" pitchFamily="18" charset="0"/>
              </a:rPr>
              <a:t>- это отношение скорости входного звена к скорости выходного звена, что для вращательного движения выразится следующим образом:</a:t>
            </a:r>
          </a:p>
          <a:p>
            <a:pPr algn="just">
              <a:lnSpc>
                <a:spcPct val="93000"/>
              </a:lnSpc>
              <a:spcBef>
                <a:spcPct val="0"/>
              </a:spcBef>
              <a:buClr>
                <a:srgbClr val="FFFFFF"/>
              </a:buClr>
              <a:buSzPct val="100000"/>
              <a:buFont typeface="Arial" panose="020B0604020202020204" pitchFamily="34" charset="0"/>
              <a:buNone/>
            </a:pPr>
            <a:endParaRPr lang="ru-RU" altLang="ru-RU" sz="2000">
              <a:latin typeface="Times New Roman" panose="02020603050405020304" pitchFamily="18" charset="0"/>
            </a:endParaRPr>
          </a:p>
          <a:p>
            <a:pPr algn="r">
              <a:lnSpc>
                <a:spcPct val="93000"/>
              </a:lnSpc>
              <a:spcBef>
                <a:spcPct val="0"/>
              </a:spcBef>
              <a:buClr>
                <a:srgbClr val="FFFFFF"/>
              </a:buClr>
              <a:buSzPct val="100000"/>
              <a:buFont typeface="Arial" panose="020B0604020202020204" pitchFamily="34" charset="0"/>
              <a:buNone/>
            </a:pPr>
            <a:r>
              <a:rPr lang="ru-RU" altLang="ru-RU" sz="2000">
                <a:effectLst>
                  <a:outerShdw blurRad="38100" dist="38100" dir="2700000" algn="tl">
                    <a:srgbClr val="000000"/>
                  </a:outerShdw>
                </a:effectLst>
                <a:latin typeface="Arial" panose="020B0604020202020204" pitchFamily="34" charset="0"/>
              </a:rPr>
              <a:t>,						(2.9)</a:t>
            </a:r>
          </a:p>
          <a:p>
            <a:pPr>
              <a:lnSpc>
                <a:spcPct val="93000"/>
              </a:lnSpc>
              <a:spcBef>
                <a:spcPct val="0"/>
              </a:spcBef>
              <a:buClr>
                <a:srgbClr val="FFFFFF"/>
              </a:buClr>
              <a:buSzPct val="100000"/>
              <a:buFont typeface="Arial" panose="020B0604020202020204" pitchFamily="34" charset="0"/>
              <a:buNone/>
            </a:pPr>
            <a:endParaRPr lang="ru-RU" altLang="ru-RU" sz="2000">
              <a:effectLst>
                <a:outerShdw blurRad="38100" dist="38100" dir="2700000" algn="tl">
                  <a:srgbClr val="000000"/>
                </a:outerShdw>
              </a:effectLst>
              <a:latin typeface="Arial" panose="020B0604020202020204" pitchFamily="34" charset="0"/>
            </a:endParaRPr>
          </a:p>
          <a:p>
            <a:pPr algn="just">
              <a:lnSpc>
                <a:spcPct val="93000"/>
              </a:lnSpc>
              <a:spcBef>
                <a:spcPct val="0"/>
              </a:spcBef>
              <a:buClr>
                <a:srgbClr val="FFFFFF"/>
              </a:buClr>
              <a:buSzPct val="100000"/>
              <a:buFont typeface="Arial" panose="020B0604020202020204" pitchFamily="34" charset="0"/>
              <a:buNone/>
            </a:pPr>
            <a:endParaRPr lang="ru-RU" altLang="ru-RU" sz="2000">
              <a:effectLst>
                <a:outerShdw blurRad="38100" dist="38100" dir="2700000" algn="tl">
                  <a:srgbClr val="000000"/>
                </a:outerShdw>
              </a:effectLst>
              <a:latin typeface="Arial" panose="020B0604020202020204" pitchFamily="34" charset="0"/>
            </a:endParaRPr>
          </a:p>
          <a:p>
            <a:pPr algn="just">
              <a:lnSpc>
                <a:spcPct val="93000"/>
              </a:lnSpc>
              <a:spcBef>
                <a:spcPct val="0"/>
              </a:spcBef>
              <a:buClr>
                <a:srgbClr val="FFFFFF"/>
              </a:buClr>
              <a:buSzPct val="100000"/>
              <a:buFont typeface="Arial" panose="020B0604020202020204" pitchFamily="34" charset="0"/>
              <a:buNone/>
            </a:pPr>
            <a:r>
              <a:rPr lang="ru-RU" altLang="ru-RU" sz="2000">
                <a:effectLst>
                  <a:outerShdw blurRad="38100" dist="38100" dir="2700000" algn="tl">
                    <a:srgbClr val="000000"/>
                  </a:outerShdw>
                </a:effectLst>
                <a:latin typeface="Arial" panose="020B0604020202020204" pitchFamily="34" charset="0"/>
              </a:rPr>
              <a:t>где верхний знак (плюс) соответствует одинаковому направлению вращения входного и выходного звеньев (валов), а нижний - встречному.</a:t>
            </a:r>
          </a:p>
        </p:txBody>
      </p:sp>
      <p:graphicFrame>
        <p:nvGraphicFramePr>
          <p:cNvPr id="16388" name="Object 5"/>
          <p:cNvGraphicFramePr>
            <a:graphicFrameLocks noGrp="1" noChangeAspect="1"/>
          </p:cNvGraphicFramePr>
          <p:nvPr>
            <p:ph/>
          </p:nvPr>
        </p:nvGraphicFramePr>
        <p:xfrm>
          <a:off x="2147888" y="3859213"/>
          <a:ext cx="4032250" cy="920750"/>
        </p:xfrm>
        <a:graphic>
          <a:graphicData uri="http://schemas.openxmlformats.org/presentationml/2006/ole">
            <mc:AlternateContent xmlns:mc="http://schemas.openxmlformats.org/markup-compatibility/2006">
              <mc:Choice xmlns:v="urn:schemas-microsoft-com:vml" Requires="v">
                <p:oleObj spid="_x0000_s21509" name="Формула" r:id="rId3" imgW="1205977" imgH="444307" progId="Equation.3">
                  <p:embed/>
                </p:oleObj>
              </mc:Choice>
              <mc:Fallback>
                <p:oleObj name="Формула" r:id="rId3" imgW="1205977" imgH="444307" progId="Equation.3">
                  <p:embed/>
                  <p:pic>
                    <p:nvPicPr>
                      <p:cNvPr id="0" name=""/>
                      <p:cNvPicPr>
                        <a:picLocks noChangeAspect="1" noChangeArrowheads="1"/>
                      </p:cNvPicPr>
                      <p:nvPr/>
                    </p:nvPicPr>
                    <p:blipFill>
                      <a:blip r:embed="rId4">
                        <a:lum bright="70000" contrast="-70000"/>
                        <a:grayscl/>
                        <a:biLevel thresh="50000"/>
                        <a:extLst>
                          <a:ext uri="{28A0092B-C50C-407E-A947-70E740481C1C}">
                            <a14:useLocalDpi xmlns:a14="http://schemas.microsoft.com/office/drawing/2010/main" val="0"/>
                          </a:ext>
                        </a:extLst>
                      </a:blip>
                      <a:srcRect/>
                      <a:stretch>
                        <a:fillRect/>
                      </a:stretch>
                    </p:blipFill>
                    <p:spPr bwMode="auto">
                      <a:xfrm>
                        <a:off x="2147888" y="3859213"/>
                        <a:ext cx="4032250" cy="92075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6389" name="Rectangle 9"/>
          <p:cNvSpPr>
            <a:spLocks noChangeArrowheads="1"/>
          </p:cNvSpPr>
          <p:nvPr/>
        </p:nvSpPr>
        <p:spPr bwMode="auto">
          <a:xfrm>
            <a:off x="0" y="320040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graphicFrame>
        <p:nvGraphicFramePr>
          <p:cNvPr id="16390" name="Object 8"/>
          <p:cNvGraphicFramePr>
            <a:graphicFrameLocks noChangeAspect="1"/>
          </p:cNvGraphicFramePr>
          <p:nvPr/>
        </p:nvGraphicFramePr>
        <p:xfrm>
          <a:off x="2963863" y="771525"/>
          <a:ext cx="3216275" cy="576263"/>
        </p:xfrm>
        <a:graphic>
          <a:graphicData uri="http://schemas.openxmlformats.org/presentationml/2006/ole">
            <mc:AlternateContent xmlns:mc="http://schemas.openxmlformats.org/markup-compatibility/2006">
              <mc:Choice xmlns:v="urn:schemas-microsoft-com:vml" Requires="v">
                <p:oleObj spid="_x0000_s21510" name="Уравнение" r:id="rId5" imgW="1981080" imgH="355320" progId="Equation.3">
                  <p:embed/>
                </p:oleObj>
              </mc:Choice>
              <mc:Fallback>
                <p:oleObj name="Уравнение" r:id="rId5" imgW="1981080" imgH="355320" progId="Equation.3">
                  <p:embed/>
                  <p:pic>
                    <p:nvPicPr>
                      <p:cNvPr id="0" name=""/>
                      <p:cNvPicPr>
                        <a:picLocks noChangeAspect="1" noChangeArrowheads="1"/>
                      </p:cNvPicPr>
                      <p:nvPr/>
                    </p:nvPicPr>
                    <p:blipFill>
                      <a:blip r:embed="rId6">
                        <a:lum bright="70000" contrast="-70000"/>
                        <a:grayscl/>
                        <a:biLevel thresh="50000"/>
                        <a:extLst>
                          <a:ext uri="{28A0092B-C50C-407E-A947-70E740481C1C}">
                            <a14:useLocalDpi xmlns:a14="http://schemas.microsoft.com/office/drawing/2010/main" val="0"/>
                          </a:ext>
                        </a:extLst>
                      </a:blip>
                      <a:srcRect/>
                      <a:stretch>
                        <a:fillRect/>
                      </a:stretch>
                    </p:blipFill>
                    <p:spPr bwMode="auto">
                      <a:xfrm>
                        <a:off x="2963863" y="771525"/>
                        <a:ext cx="3216275"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6391" name="Rectangle 11"/>
          <p:cNvSpPr>
            <a:spLocks noChangeArrowheads="1"/>
          </p:cNvSpPr>
          <p:nvPr/>
        </p:nvSpPr>
        <p:spPr bwMode="auto">
          <a:xfrm>
            <a:off x="0" y="3200400"/>
            <a:ext cx="9144000" cy="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lnSpc>
                <a:spcPct val="93000"/>
              </a:lnSpc>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lnSpc>
                <a:spcPct val="93000"/>
              </a:lnSpc>
              <a:spcBef>
                <a:spcPct val="0"/>
              </a:spcBef>
              <a:spcAft>
                <a:spcPct val="0"/>
              </a:spcAft>
              <a:buClr>
                <a:srgbClr val="FFFFFF"/>
              </a:buClr>
              <a:buSzPct val="100000"/>
              <a:buFont typeface="Arial" panose="020B0604020202020204" pitchFamily="34" charset="0"/>
              <a:defRPr>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a:lstStyle>
          <a:p>
            <a:endParaRPr lang="ru-RU" altLang="ru-RU">
              <a:solidFill>
                <a:srgbClr val="FFFFFF"/>
              </a:solidFill>
            </a:endParaRPr>
          </a:p>
        </p:txBody>
      </p:sp>
      <p:graphicFrame>
        <p:nvGraphicFramePr>
          <p:cNvPr id="16392" name="Object 10"/>
          <p:cNvGraphicFramePr>
            <a:graphicFrameLocks noChangeAspect="1"/>
          </p:cNvGraphicFramePr>
          <p:nvPr/>
        </p:nvGraphicFramePr>
        <p:xfrm>
          <a:off x="2265363" y="2132013"/>
          <a:ext cx="3887787" cy="774700"/>
        </p:xfrm>
        <a:graphic>
          <a:graphicData uri="http://schemas.openxmlformats.org/presentationml/2006/ole">
            <mc:AlternateContent xmlns:mc="http://schemas.openxmlformats.org/markup-compatibility/2006">
              <mc:Choice xmlns:v="urn:schemas-microsoft-com:vml" Requires="v">
                <p:oleObj spid="_x0000_s21511" name="Формула" r:id="rId7" imgW="2298700" imgH="457200" progId="Equation.3">
                  <p:embed/>
                </p:oleObj>
              </mc:Choice>
              <mc:Fallback>
                <p:oleObj name="Формула" r:id="rId7" imgW="2298700" imgH="457200" progId="Equation.3">
                  <p:embed/>
                  <p:pic>
                    <p:nvPicPr>
                      <p:cNvPr id="0" name=""/>
                      <p:cNvPicPr>
                        <a:picLocks noChangeAspect="1" noChangeArrowheads="1"/>
                      </p:cNvPicPr>
                      <p:nvPr/>
                    </p:nvPicPr>
                    <p:blipFill>
                      <a:blip r:embed="rId8">
                        <a:lum bright="70000" contrast="-70000"/>
                        <a:grayscl/>
                        <a:biLevel thresh="50000"/>
                        <a:extLst>
                          <a:ext uri="{28A0092B-C50C-407E-A947-70E740481C1C}">
                            <a14:useLocalDpi xmlns:a14="http://schemas.microsoft.com/office/drawing/2010/main" val="0"/>
                          </a:ext>
                        </a:extLst>
                      </a:blip>
                      <a:srcRect/>
                      <a:stretch>
                        <a:fillRect/>
                      </a:stretch>
                    </p:blipFill>
                    <p:spPr bwMode="auto">
                      <a:xfrm>
                        <a:off x="2265363" y="2132013"/>
                        <a:ext cx="3887787" cy="774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133750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Text Box 1"/>
          <p:cNvSpPr txBox="1">
            <a:spLocks noChangeArrowheads="1"/>
          </p:cNvSpPr>
          <p:nvPr/>
        </p:nvSpPr>
        <p:spPr bwMode="auto">
          <a:xfrm>
            <a:off x="301625" y="150813"/>
            <a:ext cx="8540750" cy="1068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fontAlgn="base">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fontAlgn="base">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fontAlgn="base">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fontAlgn="base">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9pPr>
          </a:lstStyle>
          <a:p>
            <a:pPr algn="ctr">
              <a:lnSpc>
                <a:spcPct val="100000"/>
              </a:lnSpc>
            </a:pPr>
            <a:r>
              <a:rPr lang="ru-RU" altLang="ru-RU" sz="3200" b="1" dirty="0">
                <a:ln w="22225">
                  <a:solidFill>
                    <a:schemeClr val="accent2"/>
                  </a:solidFill>
                  <a:prstDash val="solid"/>
                </a:ln>
                <a:solidFill>
                  <a:schemeClr val="accent2">
                    <a:lumMod val="40000"/>
                    <a:lumOff val="60000"/>
                  </a:schemeClr>
                </a:solidFill>
                <a:latin typeface="Tahoma" panose="020B0604030504040204" pitchFamily="34" charset="0"/>
              </a:rPr>
              <a:t>Предмет и дисциплина «Детали машин и основы конструирования».</a:t>
            </a:r>
          </a:p>
        </p:txBody>
      </p:sp>
      <p:sp>
        <p:nvSpPr>
          <p:cNvPr id="5122" name="Text Box 2"/>
          <p:cNvSpPr txBox="1">
            <a:spLocks noChangeArrowheads="1"/>
          </p:cNvSpPr>
          <p:nvPr/>
        </p:nvSpPr>
        <p:spPr bwMode="auto">
          <a:xfrm>
            <a:off x="285750" y="1285875"/>
            <a:ext cx="8540750" cy="1927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indent="182563">
              <a:tabLst>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1pPr>
            <a:lvl2pPr>
              <a:tabLst>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2pPr>
            <a:lvl3pPr>
              <a:tabLst>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3pPr>
            <a:lvl4pPr>
              <a:tabLst>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4pPr>
            <a:lvl5pPr>
              <a:tabLst>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fontAlgn="base">
              <a:lnSpc>
                <a:spcPct val="93000"/>
              </a:lnSpc>
              <a:spcBef>
                <a:spcPct val="0"/>
              </a:spcBef>
              <a:spcAft>
                <a:spcPct val="0"/>
              </a:spcAft>
              <a:buClr>
                <a:srgbClr val="000000"/>
              </a:buClr>
              <a:buSzPct val="100000"/>
              <a:buFont typeface="Times New Roman" panose="02020603050405020304" pitchFamily="18" charset="0"/>
              <a:tabLst>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fontAlgn="base">
              <a:lnSpc>
                <a:spcPct val="93000"/>
              </a:lnSpc>
              <a:spcBef>
                <a:spcPct val="0"/>
              </a:spcBef>
              <a:spcAft>
                <a:spcPct val="0"/>
              </a:spcAft>
              <a:buClr>
                <a:srgbClr val="000000"/>
              </a:buClr>
              <a:buSzPct val="100000"/>
              <a:buFont typeface="Times New Roman" panose="02020603050405020304" pitchFamily="18" charset="0"/>
              <a:tabLst>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fontAlgn="base">
              <a:lnSpc>
                <a:spcPct val="93000"/>
              </a:lnSpc>
              <a:spcBef>
                <a:spcPct val="0"/>
              </a:spcBef>
              <a:spcAft>
                <a:spcPct val="0"/>
              </a:spcAft>
              <a:buClr>
                <a:srgbClr val="000000"/>
              </a:buClr>
              <a:buSzPct val="100000"/>
              <a:buFont typeface="Times New Roman" panose="02020603050405020304" pitchFamily="18" charset="0"/>
              <a:tabLst>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fontAlgn="base">
              <a:lnSpc>
                <a:spcPct val="93000"/>
              </a:lnSpc>
              <a:spcBef>
                <a:spcPct val="0"/>
              </a:spcBef>
              <a:spcAft>
                <a:spcPct val="0"/>
              </a:spcAft>
              <a:buClr>
                <a:srgbClr val="000000"/>
              </a:buClr>
              <a:buSzPct val="100000"/>
              <a:buFont typeface="Times New Roman" panose="02020603050405020304" pitchFamily="18" charset="0"/>
              <a:tabLst>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9pPr>
          </a:lstStyle>
          <a:p>
            <a:pPr algn="just">
              <a:lnSpc>
                <a:spcPct val="100000"/>
              </a:lnSpc>
            </a:pPr>
            <a:r>
              <a:rPr lang="en-GB" altLang="ru-RU" sz="2600" b="1" dirty="0" err="1">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Определени</a:t>
            </a:r>
            <a:r>
              <a:rPr lang="ru-RU" altLang="ru-RU" sz="26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е</a:t>
            </a:r>
            <a:r>
              <a:rPr lang="en-GB" altLang="ru-RU" sz="26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a:t>
            </a:r>
          </a:p>
          <a:p>
            <a:pPr algn="just">
              <a:lnSpc>
                <a:spcPct val="100000"/>
              </a:lnSpc>
            </a:pPr>
            <a:r>
              <a:rPr lang="ru-RU" altLang="ru-RU" sz="2400" b="1" i="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Детали машин - прикладная научная дисциплина, изучающая общеинженерные методы проектирования (расчета и конструирования) элементов машин и механизмов.</a:t>
            </a:r>
            <a:r>
              <a:rPr lang="ru-RU" altLang="ru-RU" sz="24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 </a:t>
            </a:r>
          </a:p>
        </p:txBody>
      </p:sp>
      <p:sp>
        <p:nvSpPr>
          <p:cNvPr id="5123" name="Rectangle 3"/>
          <p:cNvSpPr>
            <a:spLocks noChangeArrowheads="1"/>
          </p:cNvSpPr>
          <p:nvPr/>
        </p:nvSpPr>
        <p:spPr bwMode="auto">
          <a:xfrm>
            <a:off x="0" y="3405188"/>
            <a:ext cx="9144000" cy="31416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spAutoFit/>
          </a:bodyPr>
          <a:lstStyle>
            <a:lvl1pPr indent="182563">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fontAlgn="base">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fontAlgn="base">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fontAlgn="base">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fontAlgn="base">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9pPr>
          </a:lstStyle>
          <a:p>
            <a:pPr algn="just"/>
            <a:r>
              <a:rPr lang="ru-RU" altLang="ru-RU" sz="2000" dirty="0">
                <a:cs typeface="Times New Roman" panose="02020603050405020304" pitchFamily="18" charset="0"/>
              </a:rPr>
              <a:t>Курс «Детали машин и основы конструирования» (далее </a:t>
            </a:r>
            <a:r>
              <a:rPr lang="ru-RU" altLang="ru-RU" sz="2000" dirty="0" err="1">
                <a:cs typeface="Times New Roman" panose="02020603050405020304" pitchFamily="18" charset="0"/>
              </a:rPr>
              <a:t>ДМиОК</a:t>
            </a:r>
            <a:r>
              <a:rPr lang="ru-RU" altLang="ru-RU" sz="2000" dirty="0">
                <a:cs typeface="Times New Roman" panose="02020603050405020304" pitchFamily="18" charset="0"/>
              </a:rPr>
              <a:t>) является завершающим в общеинженерной подготовке курсантов высших общевойсковых и танковых командных училищ (институтов).</a:t>
            </a:r>
          </a:p>
          <a:p>
            <a:pPr algn="just">
              <a:lnSpc>
                <a:spcPct val="100000"/>
              </a:lnSpc>
            </a:pPr>
            <a:r>
              <a:rPr lang="ru-RU" altLang="ru-RU" sz="2000" b="1" dirty="0">
                <a:cs typeface="Times New Roman" panose="02020603050405020304" pitchFamily="18" charset="0"/>
              </a:rPr>
              <a:t>Цель курса -</a:t>
            </a:r>
            <a:r>
              <a:rPr lang="ru-RU" altLang="ru-RU" sz="2000" dirty="0">
                <a:cs typeface="Times New Roman" panose="02020603050405020304" pitchFamily="18" charset="0"/>
              </a:rPr>
              <a:t> создать теоретическую базу для последующего изучения конструкции многоцелевых гусеничных и колесных машин (МГКМ), их эксплуатации и ремонта с учетом критериев работоспособности, надежности и технологичности.</a:t>
            </a:r>
          </a:p>
          <a:p>
            <a:pPr algn="just">
              <a:lnSpc>
                <a:spcPct val="80000"/>
              </a:lnSpc>
            </a:pPr>
            <a:r>
              <a:rPr lang="ru-RU" altLang="ru-RU" sz="2000" b="1" dirty="0">
                <a:cs typeface="Times New Roman" panose="02020603050405020304" pitchFamily="18" charset="0"/>
              </a:rPr>
              <a:t>Задача курса</a:t>
            </a:r>
            <a:r>
              <a:rPr lang="ru-RU" altLang="ru-RU" sz="2000" b="1" dirty="0">
                <a:latin typeface="Times New Roman" panose="02020603050405020304" pitchFamily="18" charset="0"/>
              </a:rPr>
              <a:t> -</a:t>
            </a:r>
            <a:r>
              <a:rPr lang="ru-RU" altLang="ru-RU" sz="2000" dirty="0">
                <a:latin typeface="Times New Roman" panose="02020603050405020304" pitchFamily="18" charset="0"/>
              </a:rPr>
              <a:t> </a:t>
            </a:r>
            <a:r>
              <a:rPr lang="ru-RU" altLang="ru-RU" sz="2000" dirty="0">
                <a:cs typeface="Times New Roman" panose="02020603050405020304" pitchFamily="18" charset="0"/>
              </a:rPr>
              <a:t>изучение типовых конструкций элементов механизмов общепромышленного и военного применения, основных принципов их работы и методов проектирования, включая расчет параметров и конструктивные особенности.</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Rectangle 1"/>
          <p:cNvSpPr>
            <a:spLocks noGrp="1" noChangeArrowheads="1"/>
          </p:cNvSpPr>
          <p:nvPr>
            <p:ph type="body" idx="4294967295"/>
          </p:nvPr>
        </p:nvSpPr>
        <p:spPr>
          <a:xfrm>
            <a:off x="0" y="0"/>
            <a:ext cx="9144000" cy="6643688"/>
          </a:xfrm>
        </p:spPr>
        <p:txBody>
          <a:bodyPr/>
          <a:lstStyle/>
          <a:p>
            <a:pPr marL="0" indent="341313" algn="just">
              <a:lnSpc>
                <a:spcPct val="100000"/>
              </a:lnSpc>
              <a:spcBef>
                <a:spcPts val="400"/>
              </a:spcBef>
              <a:buFont typeface="Arial" panose="020B0604020202020204" pitchFamily="34" charset="0"/>
              <a:buNone/>
            </a:pPr>
            <a:r>
              <a:rPr lang="ru-RU" altLang="ru-RU" sz="2000"/>
              <a:t>В технических расчетах (особенно прочностных) направление вращения чаще всего не имеет решающего значения. В таких расчетах используется передаточное число, которое представляет собой абсолютную величину передаточного отношения:</a:t>
            </a:r>
          </a:p>
          <a:p>
            <a:pPr marL="0" indent="341313" algn="just">
              <a:lnSpc>
                <a:spcPct val="100000"/>
              </a:lnSpc>
              <a:spcBef>
                <a:spcPts val="400"/>
              </a:spcBef>
              <a:buFont typeface="Arial" panose="020B0604020202020204" pitchFamily="34" charset="0"/>
              <a:buNone/>
            </a:pPr>
            <a:endParaRPr lang="ru-RU" altLang="ru-RU" sz="2000"/>
          </a:p>
          <a:p>
            <a:pPr marL="0" indent="341313" algn="r">
              <a:lnSpc>
                <a:spcPct val="100000"/>
              </a:lnSpc>
              <a:spcBef>
                <a:spcPts val="400"/>
              </a:spcBef>
              <a:buFont typeface="Arial" panose="020B0604020202020204" pitchFamily="34" charset="0"/>
              <a:buNone/>
            </a:pPr>
            <a:r>
              <a:rPr lang="ru-RU" altLang="ru-RU" sz="2000"/>
              <a:t>.					(2.10)</a:t>
            </a:r>
          </a:p>
          <a:p>
            <a:pPr marL="0" indent="341313" algn="just">
              <a:lnSpc>
                <a:spcPct val="100000"/>
              </a:lnSpc>
              <a:spcBef>
                <a:spcPts val="400"/>
              </a:spcBef>
              <a:buFont typeface="Arial" panose="020B0604020202020204" pitchFamily="34" charset="0"/>
              <a:buNone/>
            </a:pPr>
            <a:endParaRPr lang="ru-RU" altLang="ru-RU" sz="2000"/>
          </a:p>
          <a:p>
            <a:pPr marL="0" indent="341313" algn="just">
              <a:lnSpc>
                <a:spcPct val="100000"/>
              </a:lnSpc>
              <a:spcBef>
                <a:spcPts val="400"/>
              </a:spcBef>
              <a:buFont typeface="Arial" panose="020B0604020202020204" pitchFamily="34" charset="0"/>
              <a:buNone/>
            </a:pPr>
            <a:r>
              <a:rPr lang="ru-RU" altLang="ru-RU" sz="2000"/>
              <a:t>В многоступенчатой передаче с последовательным расположением </a:t>
            </a:r>
            <a:r>
              <a:rPr lang="en-US" altLang="ru-RU" sz="2000" b="1" i="1">
                <a:latin typeface="Times New Roman" panose="02020603050405020304" pitchFamily="18" charset="0"/>
                <a:cs typeface="Times New Roman" panose="02020603050405020304" pitchFamily="18" charset="0"/>
              </a:rPr>
              <a:t>k</a:t>
            </a:r>
            <a:r>
              <a:rPr lang="en-US" altLang="ru-RU" sz="2000"/>
              <a:t> </a:t>
            </a:r>
            <a:r>
              <a:rPr lang="ru-RU" altLang="ru-RU" sz="2000"/>
              <a:t>ступеней (что чаще всего наблюдается в технике) передаточное число и передаточное отношение определяются следующими выражениями:</a:t>
            </a:r>
          </a:p>
          <a:p>
            <a:pPr marL="0" indent="341313" algn="just">
              <a:lnSpc>
                <a:spcPct val="100000"/>
              </a:lnSpc>
              <a:spcBef>
                <a:spcPts val="400"/>
              </a:spcBef>
              <a:buFont typeface="Arial" panose="020B0604020202020204" pitchFamily="34" charset="0"/>
              <a:buNone/>
            </a:pPr>
            <a:endParaRPr lang="ru-RU" altLang="ru-RU" sz="2000"/>
          </a:p>
          <a:p>
            <a:pPr marL="0" indent="341313" algn="r">
              <a:lnSpc>
                <a:spcPct val="100000"/>
              </a:lnSpc>
              <a:spcBef>
                <a:spcPts val="400"/>
              </a:spcBef>
              <a:buFont typeface="Arial" panose="020B0604020202020204" pitchFamily="34" charset="0"/>
              <a:buNone/>
            </a:pPr>
            <a:r>
              <a:rPr lang="ru-RU" altLang="ru-RU" sz="2000"/>
              <a:t>.							(2.11)</a:t>
            </a:r>
          </a:p>
          <a:p>
            <a:pPr marL="0" indent="341313" algn="just">
              <a:lnSpc>
                <a:spcPct val="100000"/>
              </a:lnSpc>
              <a:spcBef>
                <a:spcPts val="400"/>
              </a:spcBef>
              <a:buFont typeface="Arial" panose="020B0604020202020204" pitchFamily="34" charset="0"/>
              <a:buNone/>
            </a:pPr>
            <a:endParaRPr lang="ru-RU" altLang="ru-RU" sz="2000"/>
          </a:p>
          <a:p>
            <a:pPr marL="0" indent="341313" algn="just">
              <a:lnSpc>
                <a:spcPct val="100000"/>
              </a:lnSpc>
              <a:spcBef>
                <a:spcPts val="400"/>
              </a:spcBef>
              <a:buFont typeface="Arial" panose="020B0604020202020204" pitchFamily="34" charset="0"/>
              <a:buNone/>
            </a:pPr>
            <a:r>
              <a:rPr lang="ru-RU" altLang="ru-RU" sz="2000"/>
              <a:t>Среди множества разнообразных передач вращательного движения достаточно простыми конструктивно (по устройству) являются передачи с гибкой связью, принцип работы которых строится на использовании сил трения или зубчатого зацепления </a:t>
            </a:r>
            <a:r>
              <a:rPr lang="ru-RU" altLang="ru-RU" sz="2000">
                <a:sym typeface="Symbol" panose="05050102010706020507" pitchFamily="18" charset="2"/>
              </a:rPr>
              <a:t></a:t>
            </a:r>
            <a:r>
              <a:rPr lang="ru-RU" altLang="ru-RU" sz="2000"/>
              <a:t> это ременные передачи.</a:t>
            </a:r>
            <a:endParaRPr lang="ru-RU" altLang="ru-RU" sz="2000">
              <a:cs typeface="Times New Roman" panose="02020603050405020304" pitchFamily="18" charset="0"/>
            </a:endParaRPr>
          </a:p>
        </p:txBody>
      </p:sp>
      <p:graphicFrame>
        <p:nvGraphicFramePr>
          <p:cNvPr id="17411" name="Object 4"/>
          <p:cNvGraphicFramePr>
            <a:graphicFrameLocks noChangeAspect="1"/>
          </p:cNvGraphicFramePr>
          <p:nvPr/>
        </p:nvGraphicFramePr>
        <p:xfrm>
          <a:off x="2571750" y="1428750"/>
          <a:ext cx="3630613" cy="857250"/>
        </p:xfrm>
        <a:graphic>
          <a:graphicData uri="http://schemas.openxmlformats.org/presentationml/2006/ole">
            <mc:AlternateContent xmlns:mc="http://schemas.openxmlformats.org/markup-compatibility/2006">
              <mc:Choice xmlns:v="urn:schemas-microsoft-com:vml" Requires="v">
                <p:oleObj spid="_x0000_s22532" name="Формула" r:id="rId4" imgW="1828800" imgH="431800" progId="Equation.3">
                  <p:embed/>
                </p:oleObj>
              </mc:Choice>
              <mc:Fallback>
                <p:oleObj name="Формула" r:id="rId4" imgW="1828800" imgH="431800" progId="Equation.3">
                  <p:embed/>
                  <p:pic>
                    <p:nvPicPr>
                      <p:cNvPr id="0" name=""/>
                      <p:cNvPicPr>
                        <a:picLocks noChangeAspect="1" noChangeArrowheads="1"/>
                      </p:cNvPicPr>
                      <p:nvPr/>
                    </p:nvPicPr>
                    <p:blipFill>
                      <a:blip r:embed="rId5">
                        <a:lum bright="70000" contrast="-70000"/>
                        <a:grayscl/>
                        <a:biLevel thresh="50000"/>
                        <a:extLst>
                          <a:ext uri="{28A0092B-C50C-407E-A947-70E740481C1C}">
                            <a14:useLocalDpi xmlns:a14="http://schemas.microsoft.com/office/drawing/2010/main" val="0"/>
                          </a:ext>
                        </a:extLst>
                      </a:blip>
                      <a:srcRect/>
                      <a:stretch>
                        <a:fillRect/>
                      </a:stretch>
                    </p:blipFill>
                    <p:spPr bwMode="auto">
                      <a:xfrm>
                        <a:off x="2571750" y="1428750"/>
                        <a:ext cx="3630613" cy="85725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2" name="Object 5"/>
          <p:cNvGraphicFramePr>
            <a:graphicFrameLocks noChangeAspect="1"/>
          </p:cNvGraphicFramePr>
          <p:nvPr/>
        </p:nvGraphicFramePr>
        <p:xfrm>
          <a:off x="3000375" y="3429000"/>
          <a:ext cx="2735263" cy="928688"/>
        </p:xfrm>
        <a:graphic>
          <a:graphicData uri="http://schemas.openxmlformats.org/presentationml/2006/ole">
            <mc:AlternateContent xmlns:mc="http://schemas.openxmlformats.org/markup-compatibility/2006">
              <mc:Choice xmlns:v="urn:schemas-microsoft-com:vml" Requires="v">
                <p:oleObj spid="_x0000_s22533" name="Формула" r:id="rId6" imgW="1346200" imgH="457200" progId="Equation.3">
                  <p:embed/>
                </p:oleObj>
              </mc:Choice>
              <mc:Fallback>
                <p:oleObj name="Формула" r:id="rId6" imgW="1346200" imgH="457200" progId="Equation.3">
                  <p:embed/>
                  <p:pic>
                    <p:nvPicPr>
                      <p:cNvPr id="0" name=""/>
                      <p:cNvPicPr>
                        <a:picLocks noChangeAspect="1" noChangeArrowheads="1"/>
                      </p:cNvPicPr>
                      <p:nvPr/>
                    </p:nvPicPr>
                    <p:blipFill>
                      <a:blip r:embed="rId7">
                        <a:lum bright="70000" contrast="-70000"/>
                        <a:grayscl/>
                        <a:biLevel thresh="50000"/>
                        <a:extLst>
                          <a:ext uri="{28A0092B-C50C-407E-A947-70E740481C1C}">
                            <a14:useLocalDpi xmlns:a14="http://schemas.microsoft.com/office/drawing/2010/main" val="0"/>
                          </a:ext>
                        </a:extLst>
                      </a:blip>
                      <a:srcRect/>
                      <a:stretch>
                        <a:fillRect/>
                      </a:stretch>
                    </p:blipFill>
                    <p:spPr bwMode="auto">
                      <a:xfrm>
                        <a:off x="3000375" y="3429000"/>
                        <a:ext cx="2735263" cy="928688"/>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3859329943"/>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Text Box 1"/>
          <p:cNvSpPr txBox="1">
            <a:spLocks noChangeArrowheads="1"/>
          </p:cNvSpPr>
          <p:nvPr/>
        </p:nvSpPr>
        <p:spPr bwMode="auto">
          <a:xfrm>
            <a:off x="357188" y="244475"/>
            <a:ext cx="8540750" cy="10683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fontAlgn="base">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fontAlgn="base">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fontAlgn="base">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fontAlgn="base">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9pPr>
          </a:lstStyle>
          <a:p>
            <a:pPr algn="ctr">
              <a:lnSpc>
                <a:spcPct val="100000"/>
              </a:lnSpc>
            </a:pPr>
            <a:r>
              <a:rPr lang="ru-RU" altLang="ru-RU" sz="3200" b="1" dirty="0">
                <a:ln w="22225">
                  <a:solidFill>
                    <a:schemeClr val="accent2"/>
                  </a:solidFill>
                  <a:prstDash val="solid"/>
                </a:ln>
                <a:solidFill>
                  <a:schemeClr val="accent2">
                    <a:lumMod val="40000"/>
                    <a:lumOff val="60000"/>
                  </a:schemeClr>
                </a:solidFill>
                <a:latin typeface="Tahoma" panose="020B0604030504040204" pitchFamily="34" charset="0"/>
              </a:rPr>
              <a:t>В результате изучения дисциплины </a:t>
            </a:r>
            <a:r>
              <a:rPr lang="ru-RU" altLang="ru-RU" sz="3200" b="1" dirty="0" err="1">
                <a:ln w="22225">
                  <a:solidFill>
                    <a:schemeClr val="accent2"/>
                  </a:solidFill>
                  <a:prstDash val="solid"/>
                </a:ln>
                <a:solidFill>
                  <a:schemeClr val="accent2">
                    <a:lumMod val="40000"/>
                    <a:lumOff val="60000"/>
                  </a:schemeClr>
                </a:solidFill>
                <a:latin typeface="Tahoma" panose="020B0604030504040204" pitchFamily="34" charset="0"/>
              </a:rPr>
              <a:t>ДМиОК</a:t>
            </a:r>
            <a:r>
              <a:rPr lang="ru-RU" altLang="ru-RU" sz="3200" b="1" dirty="0">
                <a:ln w="22225">
                  <a:solidFill>
                    <a:schemeClr val="accent2"/>
                  </a:solidFill>
                  <a:prstDash val="solid"/>
                </a:ln>
                <a:solidFill>
                  <a:schemeClr val="accent2">
                    <a:lumMod val="40000"/>
                    <a:lumOff val="60000"/>
                  </a:schemeClr>
                </a:solidFill>
                <a:latin typeface="Tahoma" panose="020B0604030504040204" pitchFamily="34" charset="0"/>
              </a:rPr>
              <a:t> курсанты должны:</a:t>
            </a:r>
          </a:p>
        </p:txBody>
      </p:sp>
      <p:sp>
        <p:nvSpPr>
          <p:cNvPr id="6146" name="Text Box 2"/>
          <p:cNvSpPr txBox="1">
            <a:spLocks noChangeArrowheads="1"/>
          </p:cNvSpPr>
          <p:nvPr/>
        </p:nvSpPr>
        <p:spPr bwMode="auto">
          <a:xfrm>
            <a:off x="301625" y="1600200"/>
            <a:ext cx="8540750" cy="50593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marL="339725" indent="-339725">
              <a:tabLst>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1pPr>
            <a:lvl2pPr>
              <a:tabLst>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2pPr>
            <a:lvl3pPr>
              <a:tabLst>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3pPr>
            <a:lvl4pPr>
              <a:tabLst>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4pPr>
            <a:lvl5pPr>
              <a:tabLst>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fontAlgn="base">
              <a:lnSpc>
                <a:spcPct val="93000"/>
              </a:lnSpc>
              <a:spcBef>
                <a:spcPct val="0"/>
              </a:spcBef>
              <a:spcAft>
                <a:spcPct val="0"/>
              </a:spcAft>
              <a:buClr>
                <a:srgbClr val="000000"/>
              </a:buClr>
              <a:buSzPct val="100000"/>
              <a:buFont typeface="Times New Roman" panose="02020603050405020304" pitchFamily="18" charset="0"/>
              <a:tabLst>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fontAlgn="base">
              <a:lnSpc>
                <a:spcPct val="93000"/>
              </a:lnSpc>
              <a:spcBef>
                <a:spcPct val="0"/>
              </a:spcBef>
              <a:spcAft>
                <a:spcPct val="0"/>
              </a:spcAft>
              <a:buClr>
                <a:srgbClr val="000000"/>
              </a:buClr>
              <a:buSzPct val="100000"/>
              <a:buFont typeface="Times New Roman" panose="02020603050405020304" pitchFamily="18" charset="0"/>
              <a:tabLst>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fontAlgn="base">
              <a:lnSpc>
                <a:spcPct val="93000"/>
              </a:lnSpc>
              <a:spcBef>
                <a:spcPct val="0"/>
              </a:spcBef>
              <a:spcAft>
                <a:spcPct val="0"/>
              </a:spcAft>
              <a:buClr>
                <a:srgbClr val="000000"/>
              </a:buClr>
              <a:buSzPct val="100000"/>
              <a:buFont typeface="Times New Roman" panose="02020603050405020304" pitchFamily="18" charset="0"/>
              <a:tabLst>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fontAlgn="base">
              <a:lnSpc>
                <a:spcPct val="93000"/>
              </a:lnSpc>
              <a:spcBef>
                <a:spcPct val="0"/>
              </a:spcBef>
              <a:spcAft>
                <a:spcPct val="0"/>
              </a:spcAft>
              <a:buClr>
                <a:srgbClr val="000000"/>
              </a:buClr>
              <a:buSzPct val="100000"/>
              <a:buFont typeface="Times New Roman" panose="02020603050405020304" pitchFamily="18" charset="0"/>
              <a:tabLst>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9pPr>
          </a:lstStyle>
          <a:p>
            <a:pPr>
              <a:lnSpc>
                <a:spcPct val="101000"/>
              </a:lnSpc>
              <a:spcBef>
                <a:spcPts val="800"/>
              </a:spcBef>
            </a:pPr>
            <a:r>
              <a:rPr lang="ru-RU" altLang="ru-RU" b="1" i="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Иметь представление:</a:t>
            </a:r>
          </a:p>
          <a:p>
            <a:pPr>
              <a:lnSpc>
                <a:spcPct val="101000"/>
              </a:lnSpc>
              <a:spcBef>
                <a:spcPts val="800"/>
              </a:spcBef>
              <a:buClr>
                <a:srgbClr val="A3C145"/>
              </a:buClr>
              <a:buFont typeface="Times New Roman" panose="02020603050405020304" pitchFamily="18" charset="0"/>
              <a:buAutoNum type="arabicParenR"/>
            </a:pPr>
            <a:r>
              <a:rPr lang="ru-RU" altLang="ru-RU" b="1" i="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о принципах проектирования деталей и узлов боевых машин и автомобилей;</a:t>
            </a:r>
          </a:p>
          <a:p>
            <a:pPr>
              <a:lnSpc>
                <a:spcPct val="101000"/>
              </a:lnSpc>
              <a:spcBef>
                <a:spcPts val="800"/>
              </a:spcBef>
              <a:buClr>
                <a:srgbClr val="A3C145"/>
              </a:buClr>
              <a:buFont typeface="Times New Roman" panose="02020603050405020304" pitchFamily="18" charset="0"/>
              <a:buAutoNum type="arabicParenR"/>
            </a:pPr>
            <a:r>
              <a:rPr lang="ru-RU" altLang="ru-RU" b="1" i="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о влиянии материалов и технологичности конструкций на эффективность и эксплуатационные качества БМП и БТР.</a:t>
            </a:r>
          </a:p>
          <a:p>
            <a:pPr>
              <a:lnSpc>
                <a:spcPct val="101000"/>
              </a:lnSpc>
              <a:spcBef>
                <a:spcPts val="800"/>
              </a:spcBef>
              <a:buClrTx/>
              <a:buSzTx/>
              <a:buFontTx/>
              <a:buNone/>
            </a:pPr>
            <a:r>
              <a:rPr lang="ru-RU" altLang="ru-RU" b="1" i="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Знать:</a:t>
            </a:r>
          </a:p>
          <a:p>
            <a:pPr>
              <a:lnSpc>
                <a:spcPct val="101000"/>
              </a:lnSpc>
              <a:spcBef>
                <a:spcPts val="800"/>
              </a:spcBef>
              <a:buClr>
                <a:srgbClr val="A3C145"/>
              </a:buClr>
              <a:buFont typeface="Times New Roman" panose="02020603050405020304" pitchFamily="18" charset="0"/>
              <a:buAutoNum type="arabicParenR" startAt="3"/>
            </a:pPr>
            <a:r>
              <a:rPr lang="ru-RU" altLang="ru-RU" b="1" i="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характерные виды разрушения и основные критерии работоспособности узлов и агрегатов БМП и БТР. </a:t>
            </a:r>
          </a:p>
          <a:p>
            <a:pPr>
              <a:lnSpc>
                <a:spcPct val="101000"/>
              </a:lnSpc>
              <a:spcBef>
                <a:spcPts val="800"/>
              </a:spcBef>
              <a:buClrTx/>
              <a:buSzTx/>
              <a:buFontTx/>
              <a:buNone/>
            </a:pPr>
            <a:r>
              <a:rPr lang="ru-RU" altLang="ru-RU" b="1" i="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Уметь:</a:t>
            </a:r>
          </a:p>
          <a:p>
            <a:pPr>
              <a:lnSpc>
                <a:spcPct val="101000"/>
              </a:lnSpc>
              <a:spcBef>
                <a:spcPts val="800"/>
              </a:spcBef>
              <a:buClr>
                <a:srgbClr val="A3C145"/>
              </a:buClr>
              <a:buFont typeface="Times New Roman" panose="02020603050405020304" pitchFamily="18" charset="0"/>
              <a:buAutoNum type="arabicParenR" startAt="4"/>
            </a:pPr>
            <a:r>
              <a:rPr lang="ru-RU" altLang="ru-RU" b="1" i="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производить оценку работоспособности механизмов бронетанкового вооружения, выполнять расчеты при проектировании типовых деталей и узлов ВВТ;</a:t>
            </a:r>
          </a:p>
          <a:p>
            <a:pPr>
              <a:lnSpc>
                <a:spcPct val="101000"/>
              </a:lnSpc>
              <a:spcBef>
                <a:spcPts val="800"/>
              </a:spcBef>
              <a:buClr>
                <a:srgbClr val="A3C145"/>
              </a:buClr>
              <a:buFont typeface="Times New Roman" panose="02020603050405020304" pitchFamily="18" charset="0"/>
              <a:buAutoNum type="arabicParenR" startAt="4"/>
            </a:pPr>
            <a:r>
              <a:rPr lang="ru-RU" altLang="ru-RU" b="1" i="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оценивать достоинства и недостатки конструкции узлов и агрегатов боевых машин;</a:t>
            </a:r>
          </a:p>
          <a:p>
            <a:pPr>
              <a:lnSpc>
                <a:spcPct val="101000"/>
              </a:lnSpc>
              <a:spcBef>
                <a:spcPts val="800"/>
              </a:spcBef>
              <a:buClr>
                <a:srgbClr val="A3C145"/>
              </a:buClr>
              <a:buFont typeface="Times New Roman" panose="02020603050405020304" pitchFamily="18" charset="0"/>
              <a:buAutoNum type="arabicParenR" startAt="4"/>
            </a:pPr>
            <a:r>
              <a:rPr lang="ru-RU" altLang="ru-RU" b="1" i="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конструировать узлы и агрегаты боевых машин.</a:t>
            </a:r>
            <a:r>
              <a:rPr lang="en-GB" altLang="ru-RU"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Text Box 1"/>
          <p:cNvSpPr txBox="1">
            <a:spLocks noChangeArrowheads="1"/>
          </p:cNvSpPr>
          <p:nvPr/>
        </p:nvSpPr>
        <p:spPr bwMode="auto">
          <a:xfrm>
            <a:off x="285750" y="214313"/>
            <a:ext cx="8539163" cy="11318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fontAlgn="base">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fontAlgn="base">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fontAlgn="base">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fontAlgn="base">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9pPr>
          </a:lstStyle>
          <a:p>
            <a:pPr algn="ctr">
              <a:lnSpc>
                <a:spcPct val="101000"/>
              </a:lnSpc>
            </a:pPr>
            <a:r>
              <a:rPr lang="ru-RU" altLang="ru-RU" sz="3200" b="1" dirty="0">
                <a:ln w="22225">
                  <a:solidFill>
                    <a:schemeClr val="accent2"/>
                  </a:solidFill>
                  <a:prstDash val="solid"/>
                </a:ln>
                <a:solidFill>
                  <a:schemeClr val="accent2">
                    <a:lumMod val="40000"/>
                    <a:lumOff val="60000"/>
                  </a:schemeClr>
                </a:solidFill>
                <a:latin typeface="Tahoma" panose="020B0604030504040204" pitchFamily="34" charset="0"/>
              </a:rPr>
              <a:t>Общие сведения о деталях машин. Требования к деталям машин.</a:t>
            </a:r>
          </a:p>
        </p:txBody>
      </p:sp>
      <p:sp>
        <p:nvSpPr>
          <p:cNvPr id="8194" name="Text Box 2"/>
          <p:cNvSpPr txBox="1">
            <a:spLocks noChangeArrowheads="1"/>
          </p:cNvSpPr>
          <p:nvPr/>
        </p:nvSpPr>
        <p:spPr bwMode="auto">
          <a:xfrm>
            <a:off x="0" y="1412875"/>
            <a:ext cx="9144000" cy="544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indent="182563">
              <a:tabLst>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8686800"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1pPr>
            <a:lvl2pPr>
              <a:tabLst>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8686800"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2pPr>
            <a:lvl3pPr>
              <a:tabLst>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8686800"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3pPr>
            <a:lvl4pPr>
              <a:tabLst>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8686800"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4pPr>
            <a:lvl5pPr>
              <a:tabLst>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8686800"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fontAlgn="base">
              <a:lnSpc>
                <a:spcPct val="93000"/>
              </a:lnSpc>
              <a:spcBef>
                <a:spcPct val="0"/>
              </a:spcBef>
              <a:spcAft>
                <a:spcPct val="0"/>
              </a:spcAft>
              <a:buClr>
                <a:srgbClr val="000000"/>
              </a:buClr>
              <a:buSzPct val="100000"/>
              <a:buFont typeface="Times New Roman" panose="02020603050405020304" pitchFamily="18" charset="0"/>
              <a:tabLst>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8686800"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fontAlgn="base">
              <a:lnSpc>
                <a:spcPct val="93000"/>
              </a:lnSpc>
              <a:spcBef>
                <a:spcPct val="0"/>
              </a:spcBef>
              <a:spcAft>
                <a:spcPct val="0"/>
              </a:spcAft>
              <a:buClr>
                <a:srgbClr val="000000"/>
              </a:buClr>
              <a:buSzPct val="100000"/>
              <a:buFont typeface="Times New Roman" panose="02020603050405020304" pitchFamily="18" charset="0"/>
              <a:tabLst>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8686800"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fontAlgn="base">
              <a:lnSpc>
                <a:spcPct val="93000"/>
              </a:lnSpc>
              <a:spcBef>
                <a:spcPct val="0"/>
              </a:spcBef>
              <a:spcAft>
                <a:spcPct val="0"/>
              </a:spcAft>
              <a:buClr>
                <a:srgbClr val="000000"/>
              </a:buClr>
              <a:buSzPct val="100000"/>
              <a:buFont typeface="Times New Roman" panose="02020603050405020304" pitchFamily="18" charset="0"/>
              <a:tabLst>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8686800"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fontAlgn="base">
              <a:lnSpc>
                <a:spcPct val="93000"/>
              </a:lnSpc>
              <a:spcBef>
                <a:spcPct val="0"/>
              </a:spcBef>
              <a:spcAft>
                <a:spcPct val="0"/>
              </a:spcAft>
              <a:buClr>
                <a:srgbClr val="000000"/>
              </a:buClr>
              <a:buSzPct val="100000"/>
              <a:buFont typeface="Times New Roman" panose="02020603050405020304" pitchFamily="18" charset="0"/>
              <a:tabLst>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8686800"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9pPr>
          </a:lstStyle>
          <a:p>
            <a:pPr algn="just">
              <a:lnSpc>
                <a:spcPct val="101000"/>
              </a:lnSpc>
              <a:spcBef>
                <a:spcPts val="800"/>
              </a:spcBef>
            </a:pPr>
            <a:r>
              <a:rPr lang="ru-RU" altLang="ru-RU" sz="20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Основные определения (2 слайда).</a:t>
            </a:r>
          </a:p>
          <a:p>
            <a:pPr algn="just">
              <a:lnSpc>
                <a:spcPct val="101000"/>
              </a:lnSpc>
              <a:spcBef>
                <a:spcPts val="800"/>
              </a:spcBef>
            </a:pPr>
            <a:r>
              <a:rPr lang="ru-RU" altLang="ru-RU" sz="2000" b="1" i="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Машина (от латинского </a:t>
            </a:r>
            <a:r>
              <a:rPr lang="en-US" altLang="ru-RU" sz="2000" b="1" i="1" dirty="0" err="1">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machina</a:t>
            </a:r>
            <a:r>
              <a:rPr lang="ru-RU" altLang="ru-RU" sz="2000" b="1" i="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 - механическое устройство, выполняющее движения с целью преобразования энергии, материалов или информации.</a:t>
            </a:r>
          </a:p>
          <a:p>
            <a:pPr algn="just">
              <a:lnSpc>
                <a:spcPct val="101000"/>
              </a:lnSpc>
              <a:spcBef>
                <a:spcPts val="800"/>
              </a:spcBef>
            </a:pPr>
            <a:r>
              <a:rPr lang="ru-RU" altLang="ru-RU" sz="20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Основное назначение машин - частичная или полная замена производственных функций человека с целью повышения производительности, облегчения человеческого труда или замены человека в недопустимых для него условиях работы.</a:t>
            </a:r>
          </a:p>
          <a:p>
            <a:pPr algn="just">
              <a:lnSpc>
                <a:spcPct val="101000"/>
              </a:lnSpc>
              <a:spcBef>
                <a:spcPts val="800"/>
              </a:spcBef>
            </a:pPr>
            <a:r>
              <a:rPr lang="ru-RU" altLang="ru-RU" sz="20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В зависимости от выполняемых функций машины делятся на энергетические, рабочие (транспортные, технологические, транспортирующие), информационные (вычислительные, шифровальные, телеграфные и т.п.), машины-автоматы, сочетающие в себе функции нескольких видов машин, включая информационные.</a:t>
            </a:r>
          </a:p>
          <a:p>
            <a:pPr>
              <a:lnSpc>
                <a:spcPct val="101000"/>
              </a:lnSpc>
              <a:spcBef>
                <a:spcPts val="800"/>
              </a:spcBef>
            </a:pPr>
            <a:endParaRPr lang="ru-RU" altLang="ru-RU" sz="2000" dirty="0">
              <a:effectLst>
                <a:outerShdw blurRad="38100" dist="38100" dir="2700000" algn="tl">
                  <a:srgbClr val="C0C0C0"/>
                </a:outerShdw>
              </a:effectLst>
              <a:latin typeface="Tahoma" panose="020B0604030504040204"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Text Box 1"/>
          <p:cNvSpPr txBox="1">
            <a:spLocks noChangeArrowheads="1"/>
          </p:cNvSpPr>
          <p:nvPr/>
        </p:nvSpPr>
        <p:spPr bwMode="auto">
          <a:xfrm>
            <a:off x="142875" y="214313"/>
            <a:ext cx="9001125" cy="66436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indent="182563">
              <a:tabLst>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8686800"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1pPr>
            <a:lvl2pPr>
              <a:tabLst>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8686800"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2pPr>
            <a:lvl3pPr>
              <a:tabLst>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8686800"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3pPr>
            <a:lvl4pPr>
              <a:tabLst>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8686800"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4pPr>
            <a:lvl5pPr>
              <a:tabLst>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8686800"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fontAlgn="base">
              <a:lnSpc>
                <a:spcPct val="93000"/>
              </a:lnSpc>
              <a:spcBef>
                <a:spcPct val="0"/>
              </a:spcBef>
              <a:spcAft>
                <a:spcPct val="0"/>
              </a:spcAft>
              <a:buClr>
                <a:srgbClr val="000000"/>
              </a:buClr>
              <a:buSzPct val="100000"/>
              <a:buFont typeface="Times New Roman" panose="02020603050405020304" pitchFamily="18" charset="0"/>
              <a:tabLst>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8686800"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fontAlgn="base">
              <a:lnSpc>
                <a:spcPct val="93000"/>
              </a:lnSpc>
              <a:spcBef>
                <a:spcPct val="0"/>
              </a:spcBef>
              <a:spcAft>
                <a:spcPct val="0"/>
              </a:spcAft>
              <a:buClr>
                <a:srgbClr val="000000"/>
              </a:buClr>
              <a:buSzPct val="100000"/>
              <a:buFont typeface="Times New Roman" panose="02020603050405020304" pitchFamily="18" charset="0"/>
              <a:tabLst>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8686800"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fontAlgn="base">
              <a:lnSpc>
                <a:spcPct val="93000"/>
              </a:lnSpc>
              <a:spcBef>
                <a:spcPct val="0"/>
              </a:spcBef>
              <a:spcAft>
                <a:spcPct val="0"/>
              </a:spcAft>
              <a:buClr>
                <a:srgbClr val="000000"/>
              </a:buClr>
              <a:buSzPct val="100000"/>
              <a:buFont typeface="Times New Roman" panose="02020603050405020304" pitchFamily="18" charset="0"/>
              <a:tabLst>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8686800"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fontAlgn="base">
              <a:lnSpc>
                <a:spcPct val="93000"/>
              </a:lnSpc>
              <a:spcBef>
                <a:spcPct val="0"/>
              </a:spcBef>
              <a:spcAft>
                <a:spcPct val="0"/>
              </a:spcAft>
              <a:buClr>
                <a:srgbClr val="000000"/>
              </a:buClr>
              <a:buSzPct val="100000"/>
              <a:buFont typeface="Times New Roman" panose="02020603050405020304" pitchFamily="18" charset="0"/>
              <a:tabLst>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8686800"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9pPr>
          </a:lstStyle>
          <a:p>
            <a:pPr algn="just">
              <a:lnSpc>
                <a:spcPct val="100000"/>
              </a:lnSpc>
              <a:spcBef>
                <a:spcPts val="400"/>
              </a:spcBef>
            </a:pPr>
            <a:r>
              <a:rPr lang="ru-RU" altLang="ru-RU" sz="2000" b="1" i="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Агрегат (от латинского </a:t>
            </a:r>
            <a:r>
              <a:rPr lang="en-US" altLang="ru-RU" sz="2000" b="1" i="1" dirty="0" err="1">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aggrego</a:t>
            </a:r>
            <a:r>
              <a:rPr lang="ru-RU" altLang="ru-RU" sz="2000" b="1" i="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 - присоединяю) - укрупненный унифицированный элемент машины (например, в автомобиле: двигатель, топливоподающий насос), обладающий полной взаимозаменяемостью и выполняющий определенные функции в процессе работы машины.</a:t>
            </a:r>
          </a:p>
          <a:p>
            <a:pPr algn="just">
              <a:lnSpc>
                <a:spcPct val="100000"/>
              </a:lnSpc>
              <a:spcBef>
                <a:spcPts val="400"/>
              </a:spcBef>
            </a:pPr>
            <a:r>
              <a:rPr lang="ru-RU" altLang="ru-RU" sz="2000" b="1" i="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Механизм - искусственно созданная система материальных тел, предназначенная для преобразования движения одного или нескольких тел в требуемое (необходимое) движение других тел.</a:t>
            </a:r>
          </a:p>
          <a:p>
            <a:pPr algn="just">
              <a:lnSpc>
                <a:spcPct val="100000"/>
              </a:lnSpc>
              <a:spcBef>
                <a:spcPts val="400"/>
              </a:spcBef>
            </a:pPr>
            <a:r>
              <a:rPr lang="ru-RU" altLang="ru-RU" sz="2000" b="1" i="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Прибор - устройство, предназначенное для измерений, производственного контроля, управления, регулирования и других функций, связанных с получением, преобразованием и передачей информации.</a:t>
            </a:r>
          </a:p>
          <a:p>
            <a:pPr algn="just">
              <a:lnSpc>
                <a:spcPct val="100000"/>
              </a:lnSpc>
              <a:spcBef>
                <a:spcPts val="400"/>
              </a:spcBef>
            </a:pPr>
            <a:r>
              <a:rPr lang="ru-RU" altLang="ru-RU" sz="2000" b="1" i="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Сборочная единица (узел) - изделие или часть его (часть машины), составные элементы которого подлежат соединению между собой (собираются) на предприятии изготовителе (смежном предприятии). Сборочная единица имеет, как правило, определенное функциональное назначение.</a:t>
            </a:r>
          </a:p>
          <a:p>
            <a:pPr algn="just">
              <a:lnSpc>
                <a:spcPct val="100000"/>
              </a:lnSpc>
              <a:spcBef>
                <a:spcPts val="400"/>
              </a:spcBef>
            </a:pPr>
            <a:r>
              <a:rPr lang="ru-RU" altLang="ru-RU" sz="2000" b="1" i="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Деталь - наименьшая неделимая (не разбираемая) часть машины, агрегата, механизма, прибора, узла.</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Text Box 1"/>
          <p:cNvSpPr txBox="1">
            <a:spLocks noChangeArrowheads="1"/>
          </p:cNvSpPr>
          <p:nvPr/>
        </p:nvSpPr>
        <p:spPr bwMode="auto">
          <a:xfrm>
            <a:off x="0" y="1285875"/>
            <a:ext cx="9144000" cy="57848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indent="182563">
              <a:tabLst>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8686800"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1pPr>
            <a:lvl2pPr>
              <a:tabLst>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8686800"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2pPr>
            <a:lvl3pPr>
              <a:tabLst>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8686800"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3pPr>
            <a:lvl4pPr>
              <a:tabLst>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8686800"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4pPr>
            <a:lvl5pPr>
              <a:tabLst>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8686800"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fontAlgn="base">
              <a:lnSpc>
                <a:spcPct val="93000"/>
              </a:lnSpc>
              <a:spcBef>
                <a:spcPct val="0"/>
              </a:spcBef>
              <a:spcAft>
                <a:spcPct val="0"/>
              </a:spcAft>
              <a:buClr>
                <a:srgbClr val="000000"/>
              </a:buClr>
              <a:buSzPct val="100000"/>
              <a:buFont typeface="Times New Roman" panose="02020603050405020304" pitchFamily="18" charset="0"/>
              <a:tabLst>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8686800"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fontAlgn="base">
              <a:lnSpc>
                <a:spcPct val="93000"/>
              </a:lnSpc>
              <a:spcBef>
                <a:spcPct val="0"/>
              </a:spcBef>
              <a:spcAft>
                <a:spcPct val="0"/>
              </a:spcAft>
              <a:buClr>
                <a:srgbClr val="000000"/>
              </a:buClr>
              <a:buSzPct val="100000"/>
              <a:buFont typeface="Times New Roman" panose="02020603050405020304" pitchFamily="18" charset="0"/>
              <a:tabLst>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8686800"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fontAlgn="base">
              <a:lnSpc>
                <a:spcPct val="93000"/>
              </a:lnSpc>
              <a:spcBef>
                <a:spcPct val="0"/>
              </a:spcBef>
              <a:spcAft>
                <a:spcPct val="0"/>
              </a:spcAft>
              <a:buClr>
                <a:srgbClr val="000000"/>
              </a:buClr>
              <a:buSzPct val="100000"/>
              <a:buFont typeface="Times New Roman" panose="02020603050405020304" pitchFamily="18" charset="0"/>
              <a:tabLst>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8686800"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fontAlgn="base">
              <a:lnSpc>
                <a:spcPct val="93000"/>
              </a:lnSpc>
              <a:spcBef>
                <a:spcPct val="0"/>
              </a:spcBef>
              <a:spcAft>
                <a:spcPct val="0"/>
              </a:spcAft>
              <a:buClr>
                <a:srgbClr val="000000"/>
              </a:buClr>
              <a:buSzPct val="100000"/>
              <a:buFont typeface="Times New Roman" panose="02020603050405020304" pitchFamily="18" charset="0"/>
              <a:tabLst>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8686800"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9pPr>
          </a:lstStyle>
          <a:p>
            <a:pPr algn="just">
              <a:lnSpc>
                <a:spcPct val="80000"/>
              </a:lnSpc>
              <a:spcBef>
                <a:spcPts val="400"/>
              </a:spcBef>
            </a:pPr>
            <a:r>
              <a:rPr lang="ru-RU" altLang="ru-RU" sz="22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imes New Roman" panose="02020603050405020304" pitchFamily="18" charset="0"/>
                <a:cs typeface="Times New Roman" panose="02020603050405020304" pitchFamily="18" charset="0"/>
              </a:rPr>
              <a:t>1. Корпусные служат для размещения и фиксации подвижных деталей механизма, для защиты их от действия неблагоприятных факторов внешней среды, а также для крепления механизмов в составе машин и агрегатов. Часто корпусные детали используются для хранения эксплуатационного запаса смазочных материалов.</a:t>
            </a:r>
          </a:p>
          <a:p>
            <a:pPr algn="just">
              <a:lnSpc>
                <a:spcPct val="80000"/>
              </a:lnSpc>
              <a:spcBef>
                <a:spcPts val="400"/>
              </a:spcBef>
            </a:pPr>
            <a:r>
              <a:rPr lang="ru-RU" altLang="ru-RU" sz="22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imes New Roman" panose="02020603050405020304" pitchFamily="18" charset="0"/>
                <a:cs typeface="Times New Roman" panose="02020603050405020304" pitchFamily="18" charset="0"/>
              </a:rPr>
              <a:t>2. Соединительные для разъемного и неразъемного соединения (например, муфты – устройства для соединения вращающихся валов; болты винты шпильки гайки – детали для разъемных соединений; заклепки – детали для неразъемного соединения).</a:t>
            </a:r>
          </a:p>
          <a:p>
            <a:pPr algn="just">
              <a:lnSpc>
                <a:spcPct val="80000"/>
              </a:lnSpc>
              <a:spcBef>
                <a:spcPts val="400"/>
              </a:spcBef>
            </a:pPr>
            <a:r>
              <a:rPr lang="ru-RU" altLang="ru-RU" sz="22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imes New Roman" panose="02020603050405020304" pitchFamily="18" charset="0"/>
                <a:cs typeface="Times New Roman" panose="02020603050405020304" pitchFamily="18" charset="0"/>
              </a:rPr>
              <a:t>3. Передаточные механизмы и детали предназначены для передачи энергии и движения от источника (двигателя) к потребителю (исполнительному механизму), выполняющему необходимую полезную работу.</a:t>
            </a:r>
          </a:p>
          <a:p>
            <a:pPr algn="just">
              <a:lnSpc>
                <a:spcPct val="80000"/>
              </a:lnSpc>
              <a:spcBef>
                <a:spcPts val="400"/>
              </a:spcBef>
            </a:pPr>
            <a:r>
              <a:rPr lang="ru-RU" altLang="ru-RU" sz="22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imes New Roman" panose="02020603050405020304" pitchFamily="18" charset="0"/>
                <a:cs typeface="Times New Roman" panose="02020603050405020304" pitchFamily="18" charset="0"/>
              </a:rPr>
              <a:t>4. Упругие элементы необходимы для ослабления ударов и вибрации или для накопления энергии с целью последующего совершения механической работы (рессоры колесных машин, противооткатные устройства пушек, боевая пружина стрелкового оружия).</a:t>
            </a:r>
          </a:p>
          <a:p>
            <a:pPr algn="just">
              <a:lnSpc>
                <a:spcPct val="100000"/>
              </a:lnSpc>
              <a:spcBef>
                <a:spcPts val="400"/>
              </a:spcBef>
            </a:pPr>
            <a:endParaRPr lang="ru-RU" altLang="ru-RU" sz="22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imes New Roman" panose="02020603050405020304" pitchFamily="18" charset="0"/>
              <a:cs typeface="Times New Roman" panose="02020603050405020304" pitchFamily="18" charset="0"/>
            </a:endParaRPr>
          </a:p>
        </p:txBody>
      </p:sp>
      <p:sp>
        <p:nvSpPr>
          <p:cNvPr id="10242" name="Text Box 2"/>
          <p:cNvSpPr txBox="1">
            <a:spLocks noChangeArrowheads="1"/>
          </p:cNvSpPr>
          <p:nvPr/>
        </p:nvSpPr>
        <p:spPr bwMode="auto">
          <a:xfrm>
            <a:off x="301625" y="144463"/>
            <a:ext cx="8540750" cy="1069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fontAlgn="base">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fontAlgn="base">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fontAlgn="base">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fontAlgn="base">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9pPr>
          </a:lstStyle>
          <a:p>
            <a:pPr algn="ctr">
              <a:lnSpc>
                <a:spcPct val="100000"/>
              </a:lnSpc>
            </a:pPr>
            <a:r>
              <a:rPr lang="en-GB" altLang="ru-RU" sz="3200" b="1" dirty="0" err="1">
                <a:ln w="22225">
                  <a:solidFill>
                    <a:schemeClr val="accent2"/>
                  </a:solidFill>
                  <a:prstDash val="solid"/>
                </a:ln>
                <a:solidFill>
                  <a:schemeClr val="accent2">
                    <a:lumMod val="40000"/>
                    <a:lumOff val="60000"/>
                  </a:schemeClr>
                </a:solidFill>
                <a:latin typeface="Tahoma" panose="020B0604030504040204" pitchFamily="34" charset="0"/>
              </a:rPr>
              <a:t>Классификация</a:t>
            </a:r>
            <a:r>
              <a:rPr lang="en-GB" altLang="ru-RU" sz="3200" b="1" dirty="0">
                <a:ln w="22225">
                  <a:solidFill>
                    <a:schemeClr val="accent2"/>
                  </a:solidFill>
                  <a:prstDash val="solid"/>
                </a:ln>
                <a:solidFill>
                  <a:schemeClr val="accent2">
                    <a:lumMod val="40000"/>
                    <a:lumOff val="60000"/>
                  </a:schemeClr>
                </a:solidFill>
                <a:latin typeface="Tahoma" panose="020B0604030504040204" pitchFamily="34" charset="0"/>
              </a:rPr>
              <a:t> </a:t>
            </a:r>
            <a:r>
              <a:rPr lang="ru-RU" altLang="ru-RU" sz="3200" b="1" dirty="0">
                <a:ln w="22225">
                  <a:solidFill>
                    <a:schemeClr val="accent2"/>
                  </a:solidFill>
                  <a:prstDash val="solid"/>
                </a:ln>
                <a:solidFill>
                  <a:schemeClr val="accent2">
                    <a:lumMod val="40000"/>
                    <a:lumOff val="60000"/>
                  </a:schemeClr>
                </a:solidFill>
                <a:latin typeface="Tahoma" panose="020B0604030504040204" pitchFamily="34" charset="0"/>
              </a:rPr>
              <a:t>элементов машин по функциональному назначению</a:t>
            </a:r>
            <a:r>
              <a:rPr lang="en-GB" altLang="ru-RU" sz="3200" b="1" dirty="0">
                <a:ln w="22225">
                  <a:solidFill>
                    <a:schemeClr val="accent2"/>
                  </a:solidFill>
                  <a:prstDash val="solid"/>
                </a:ln>
                <a:solidFill>
                  <a:schemeClr val="accent2">
                    <a:lumMod val="40000"/>
                    <a:lumOff val="60000"/>
                  </a:schemeClr>
                </a:solidFill>
                <a:latin typeface="Tahoma" panose="020B0604030504040204" pitchFamily="34" charset="0"/>
              </a:rPr>
              <a:t>: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Text Box 1"/>
          <p:cNvSpPr txBox="1">
            <a:spLocks noChangeArrowheads="1"/>
          </p:cNvSpPr>
          <p:nvPr/>
        </p:nvSpPr>
        <p:spPr bwMode="auto">
          <a:xfrm>
            <a:off x="0" y="260350"/>
            <a:ext cx="9144000" cy="65976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indent="182563">
              <a:tabLst>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8686800"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1pPr>
            <a:lvl2pPr>
              <a:tabLst>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8686800"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2pPr>
            <a:lvl3pPr>
              <a:tabLst>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8686800"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3pPr>
            <a:lvl4pPr>
              <a:tabLst>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8686800"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4pPr>
            <a:lvl5pPr>
              <a:tabLst>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8686800"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fontAlgn="base">
              <a:lnSpc>
                <a:spcPct val="93000"/>
              </a:lnSpc>
              <a:spcBef>
                <a:spcPct val="0"/>
              </a:spcBef>
              <a:spcAft>
                <a:spcPct val="0"/>
              </a:spcAft>
              <a:buClr>
                <a:srgbClr val="000000"/>
              </a:buClr>
              <a:buSzPct val="100000"/>
              <a:buFont typeface="Times New Roman" panose="02020603050405020304" pitchFamily="18" charset="0"/>
              <a:tabLst>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8686800"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fontAlgn="base">
              <a:lnSpc>
                <a:spcPct val="93000"/>
              </a:lnSpc>
              <a:spcBef>
                <a:spcPct val="0"/>
              </a:spcBef>
              <a:spcAft>
                <a:spcPct val="0"/>
              </a:spcAft>
              <a:buClr>
                <a:srgbClr val="000000"/>
              </a:buClr>
              <a:buSzPct val="100000"/>
              <a:buFont typeface="Times New Roman" panose="02020603050405020304" pitchFamily="18" charset="0"/>
              <a:tabLst>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8686800"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fontAlgn="base">
              <a:lnSpc>
                <a:spcPct val="93000"/>
              </a:lnSpc>
              <a:spcBef>
                <a:spcPct val="0"/>
              </a:spcBef>
              <a:spcAft>
                <a:spcPct val="0"/>
              </a:spcAft>
              <a:buClr>
                <a:srgbClr val="000000"/>
              </a:buClr>
              <a:buSzPct val="100000"/>
              <a:buFont typeface="Times New Roman" panose="02020603050405020304" pitchFamily="18" charset="0"/>
              <a:tabLst>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8686800"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fontAlgn="base">
              <a:lnSpc>
                <a:spcPct val="93000"/>
              </a:lnSpc>
              <a:spcBef>
                <a:spcPct val="0"/>
              </a:spcBef>
              <a:spcAft>
                <a:spcPct val="0"/>
              </a:spcAft>
              <a:buClr>
                <a:srgbClr val="000000"/>
              </a:buClr>
              <a:buSzPct val="100000"/>
              <a:buFont typeface="Times New Roman" panose="02020603050405020304" pitchFamily="18" charset="0"/>
              <a:tabLst>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8686800"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9pPr>
          </a:lstStyle>
          <a:p>
            <a:pPr algn="just">
              <a:lnSpc>
                <a:spcPct val="80000"/>
              </a:lnSpc>
              <a:spcBef>
                <a:spcPts val="400"/>
              </a:spcBef>
            </a:pPr>
            <a:r>
              <a:rPr lang="ru-RU" altLang="ru-RU" sz="24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imes New Roman" panose="02020603050405020304" pitchFamily="18" charset="0"/>
                <a:cs typeface="Times New Roman" panose="02020603050405020304" pitchFamily="18" charset="0"/>
              </a:rPr>
              <a:t>5. Инерционные элементы предназначены для предотвращения или ослабления колебаний (в линейном или вращательном движениях) за счет накопления и последующей отдачи кинетической энергии (маховики, противовесы, маятники, бабы, шаботы).</a:t>
            </a:r>
          </a:p>
          <a:p>
            <a:pPr algn="just">
              <a:lnSpc>
                <a:spcPct val="80000"/>
              </a:lnSpc>
              <a:spcBef>
                <a:spcPts val="400"/>
              </a:spcBef>
            </a:pPr>
            <a:r>
              <a:rPr lang="ru-RU" altLang="ru-RU" sz="24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imes New Roman" panose="02020603050405020304" pitchFamily="18" charset="0"/>
                <a:cs typeface="Times New Roman" panose="02020603050405020304" pitchFamily="18" charset="0"/>
              </a:rPr>
              <a:t>6. Защитные детали и уплотнения для защиты внутренних полостей узлов и агрегатов от действия неблагоприятных факторов внешней среды и от вытекания смазочных материалов из этих полостей (</a:t>
            </a:r>
            <a:r>
              <a:rPr lang="ru-RU" altLang="ru-RU" sz="2400" b="1" dirty="0" err="1">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imes New Roman" panose="02020603050405020304" pitchFamily="18" charset="0"/>
                <a:cs typeface="Times New Roman" panose="02020603050405020304" pitchFamily="18" charset="0"/>
              </a:rPr>
              <a:t>пылевики</a:t>
            </a:r>
            <a:r>
              <a:rPr lang="ru-RU" altLang="ru-RU" sz="24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imes New Roman" panose="02020603050405020304" pitchFamily="18" charset="0"/>
                <a:cs typeface="Times New Roman" panose="02020603050405020304" pitchFamily="18" charset="0"/>
              </a:rPr>
              <a:t>, сальники, крышки, рубашки и т.п.).</a:t>
            </a:r>
          </a:p>
          <a:p>
            <a:pPr algn="just">
              <a:lnSpc>
                <a:spcPct val="80000"/>
              </a:lnSpc>
              <a:spcBef>
                <a:spcPts val="400"/>
              </a:spcBef>
            </a:pPr>
            <a:r>
              <a:rPr lang="ru-RU" altLang="ru-RU" sz="24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imes New Roman" panose="02020603050405020304" pitchFamily="18" charset="0"/>
                <a:cs typeface="Times New Roman" panose="02020603050405020304" pitchFamily="18" charset="0"/>
              </a:rPr>
              <a:t>7. Детали и узлы регулирования и управления предназначены для воздействия на агрегаты и механизмы с целью изменения их режима работы или поддержания его (режима работы) на оптимальном уровне (тяги, рычаги, тросы и т.п.).</a:t>
            </a:r>
          </a:p>
          <a:p>
            <a:pPr algn="just">
              <a:lnSpc>
                <a:spcPct val="80000"/>
              </a:lnSpc>
              <a:spcBef>
                <a:spcPts val="400"/>
              </a:spcBef>
            </a:pPr>
            <a:r>
              <a:rPr lang="ru-RU" altLang="ru-RU" sz="24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imes New Roman" panose="02020603050405020304" pitchFamily="18" charset="0"/>
                <a:cs typeface="Times New Roman" panose="02020603050405020304" pitchFamily="18" charset="0"/>
              </a:rPr>
              <a:t>Основными требованиями, предъявляемыми к деталям машин, являются требования работоспособности и надежности. К деталям, непосредственно контактирующим с человеком-оператором (ручки и рычаги управления, элементы кабин машины, приборные щитки и т.п.), кроме названных предъявляются требования эргономичности и эстетичности.</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Text Box 1"/>
          <p:cNvSpPr txBox="1">
            <a:spLocks noChangeArrowheads="1"/>
          </p:cNvSpPr>
          <p:nvPr/>
        </p:nvSpPr>
        <p:spPr bwMode="auto">
          <a:xfrm>
            <a:off x="301625" y="82550"/>
            <a:ext cx="8539163" cy="12033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fontAlgn="base">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fontAlgn="base">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fontAlgn="base">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fontAlgn="base">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9pPr>
          </a:lstStyle>
          <a:p>
            <a:pPr algn="ctr">
              <a:lnSpc>
                <a:spcPct val="101000"/>
              </a:lnSpc>
            </a:pPr>
            <a:r>
              <a:rPr lang="ru-RU" altLang="ru-RU" sz="3200" b="1" dirty="0">
                <a:ln w="22225">
                  <a:solidFill>
                    <a:schemeClr val="accent2"/>
                  </a:solidFill>
                  <a:prstDash val="solid"/>
                </a:ln>
                <a:solidFill>
                  <a:schemeClr val="accent2">
                    <a:lumMod val="40000"/>
                    <a:lumOff val="60000"/>
                  </a:schemeClr>
                </a:solidFill>
                <a:latin typeface="Tahoma" panose="020B0604030504040204" pitchFamily="34" charset="0"/>
              </a:rPr>
              <a:t>Работоспособность и надежность изделий.</a:t>
            </a:r>
          </a:p>
        </p:txBody>
      </p:sp>
      <p:sp>
        <p:nvSpPr>
          <p:cNvPr id="12290" name="Text Box 2"/>
          <p:cNvSpPr txBox="1">
            <a:spLocks noChangeArrowheads="1"/>
          </p:cNvSpPr>
          <p:nvPr/>
        </p:nvSpPr>
        <p:spPr bwMode="auto">
          <a:xfrm>
            <a:off x="0" y="1285875"/>
            <a:ext cx="9144000" cy="5572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indent="182563">
              <a:tabLst>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8686800"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1pPr>
            <a:lvl2pPr>
              <a:tabLst>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8686800"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2pPr>
            <a:lvl3pPr>
              <a:tabLst>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8686800"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3pPr>
            <a:lvl4pPr>
              <a:tabLst>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8686800"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4pPr>
            <a:lvl5pPr>
              <a:tabLst>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8686800"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fontAlgn="base">
              <a:lnSpc>
                <a:spcPct val="93000"/>
              </a:lnSpc>
              <a:spcBef>
                <a:spcPct val="0"/>
              </a:spcBef>
              <a:spcAft>
                <a:spcPct val="0"/>
              </a:spcAft>
              <a:buClr>
                <a:srgbClr val="000000"/>
              </a:buClr>
              <a:buSzPct val="100000"/>
              <a:buFont typeface="Times New Roman" panose="02020603050405020304" pitchFamily="18" charset="0"/>
              <a:tabLst>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8686800"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fontAlgn="base">
              <a:lnSpc>
                <a:spcPct val="93000"/>
              </a:lnSpc>
              <a:spcBef>
                <a:spcPct val="0"/>
              </a:spcBef>
              <a:spcAft>
                <a:spcPct val="0"/>
              </a:spcAft>
              <a:buClr>
                <a:srgbClr val="000000"/>
              </a:buClr>
              <a:buSzPct val="100000"/>
              <a:buFont typeface="Times New Roman" panose="02020603050405020304" pitchFamily="18" charset="0"/>
              <a:tabLst>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8686800"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fontAlgn="base">
              <a:lnSpc>
                <a:spcPct val="93000"/>
              </a:lnSpc>
              <a:spcBef>
                <a:spcPct val="0"/>
              </a:spcBef>
              <a:spcAft>
                <a:spcPct val="0"/>
              </a:spcAft>
              <a:buClr>
                <a:srgbClr val="000000"/>
              </a:buClr>
              <a:buSzPct val="100000"/>
              <a:buFont typeface="Times New Roman" panose="02020603050405020304" pitchFamily="18" charset="0"/>
              <a:tabLst>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8686800"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fontAlgn="base">
              <a:lnSpc>
                <a:spcPct val="93000"/>
              </a:lnSpc>
              <a:spcBef>
                <a:spcPct val="0"/>
              </a:spcBef>
              <a:spcAft>
                <a:spcPct val="0"/>
              </a:spcAft>
              <a:buClr>
                <a:srgbClr val="000000"/>
              </a:buClr>
              <a:buSzPct val="100000"/>
              <a:buFont typeface="Times New Roman" panose="02020603050405020304" pitchFamily="18" charset="0"/>
              <a:tabLst>
                <a:tab pos="106363" algn="l"/>
                <a:tab pos="555625" algn="l"/>
                <a:tab pos="1004888" algn="l"/>
                <a:tab pos="1454150" algn="l"/>
                <a:tab pos="1903413" algn="l"/>
                <a:tab pos="2352675" algn="l"/>
                <a:tab pos="2801938" algn="l"/>
                <a:tab pos="3251200" algn="l"/>
                <a:tab pos="3700463" algn="l"/>
                <a:tab pos="4149725" algn="l"/>
                <a:tab pos="4598988" algn="l"/>
                <a:tab pos="5048250" algn="l"/>
                <a:tab pos="5497513" algn="l"/>
                <a:tab pos="5946775" algn="l"/>
                <a:tab pos="6396038" algn="l"/>
                <a:tab pos="6845300" algn="l"/>
                <a:tab pos="7294563" algn="l"/>
                <a:tab pos="7743825" algn="l"/>
                <a:tab pos="8193088" algn="l"/>
                <a:tab pos="8642350" algn="l"/>
                <a:tab pos="8686800"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9pPr>
          </a:lstStyle>
          <a:p>
            <a:pPr algn="just">
              <a:lnSpc>
                <a:spcPct val="80000"/>
              </a:lnSpc>
              <a:spcBef>
                <a:spcPts val="400"/>
              </a:spcBef>
            </a:pPr>
            <a:r>
              <a:rPr lang="ru-RU" altLang="ru-RU" sz="2200" b="1" i="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imes New Roman" panose="02020603050405020304" pitchFamily="18" charset="0"/>
              </a:rPr>
              <a:t>Работоспособность - состояние изделия, при котором в данный момент времени его основные параметры находятся в пределах, установленных требованиями нормативно-технической документации и необходимых для выполнения его функциональной задачи</a:t>
            </a:r>
            <a:r>
              <a:rPr lang="ru-RU" altLang="ru-RU" sz="22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imes New Roman" panose="02020603050405020304" pitchFamily="18" charset="0"/>
              </a:rPr>
              <a:t>.</a:t>
            </a:r>
          </a:p>
          <a:p>
            <a:pPr algn="just">
              <a:lnSpc>
                <a:spcPct val="80000"/>
              </a:lnSpc>
              <a:spcBef>
                <a:spcPts val="400"/>
              </a:spcBef>
            </a:pPr>
            <a:r>
              <a:rPr lang="ru-RU" altLang="ru-RU" sz="22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imes New Roman" panose="02020603050405020304" pitchFamily="18" charset="0"/>
              </a:rPr>
              <a:t>Работоспособность количественно оценивается следующими показателями:</a:t>
            </a:r>
          </a:p>
          <a:p>
            <a:pPr algn="just">
              <a:lnSpc>
                <a:spcPct val="80000"/>
              </a:lnSpc>
              <a:spcBef>
                <a:spcPts val="400"/>
              </a:spcBef>
            </a:pPr>
            <a:r>
              <a:rPr lang="ru-RU" altLang="ru-RU" sz="22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imes New Roman" panose="02020603050405020304" pitchFamily="18" charset="0"/>
              </a:rPr>
              <a:t>1 </a:t>
            </a:r>
            <a:r>
              <a:rPr lang="ru-RU" altLang="ru-RU" sz="2200" b="1" u="sng"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imes New Roman" panose="02020603050405020304" pitchFamily="18" charset="0"/>
              </a:rPr>
              <a:t>.Прочность</a:t>
            </a:r>
            <a:r>
              <a:rPr lang="ru-RU" altLang="ru-RU" sz="22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imes New Roman" panose="02020603050405020304" pitchFamily="18" charset="0"/>
              </a:rPr>
              <a:t> - способность детали выдерживать заданные нагрузки в течение заданного срока без нарушения работоспособности.</a:t>
            </a:r>
          </a:p>
          <a:p>
            <a:pPr algn="just">
              <a:lnSpc>
                <a:spcPct val="80000"/>
              </a:lnSpc>
              <a:spcBef>
                <a:spcPts val="400"/>
              </a:spcBef>
            </a:pPr>
            <a:r>
              <a:rPr lang="ru-RU" altLang="ru-RU" sz="22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imes New Roman" panose="02020603050405020304" pitchFamily="18" charset="0"/>
              </a:rPr>
              <a:t>2. </a:t>
            </a:r>
            <a:r>
              <a:rPr lang="ru-RU" altLang="ru-RU" sz="2200" b="1" u="sng"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imes New Roman" panose="02020603050405020304" pitchFamily="18" charset="0"/>
              </a:rPr>
              <a:t>Жесткость</a:t>
            </a:r>
            <a:r>
              <a:rPr lang="ru-RU" altLang="ru-RU" sz="22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imes New Roman" panose="02020603050405020304" pitchFamily="18" charset="0"/>
              </a:rPr>
              <a:t> - способность детали выдерживать заданные нагрузки без изменения формы и размеров.</a:t>
            </a:r>
          </a:p>
          <a:p>
            <a:pPr algn="just">
              <a:lnSpc>
                <a:spcPct val="80000"/>
              </a:lnSpc>
              <a:spcBef>
                <a:spcPts val="400"/>
              </a:spcBef>
            </a:pPr>
            <a:r>
              <a:rPr lang="ru-RU" altLang="ru-RU" sz="22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imes New Roman" panose="02020603050405020304" pitchFamily="18" charset="0"/>
              </a:rPr>
              <a:t>3. </a:t>
            </a:r>
            <a:r>
              <a:rPr lang="ru-RU" altLang="ru-RU" sz="2200" b="1" u="sng"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imes New Roman" panose="02020603050405020304" pitchFamily="18" charset="0"/>
              </a:rPr>
              <a:t>Износостойкость</a:t>
            </a:r>
            <a:r>
              <a:rPr lang="ru-RU" altLang="ru-RU" sz="22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imes New Roman" panose="02020603050405020304" pitchFamily="18" charset="0"/>
              </a:rPr>
              <a:t> - способность детали сопротивляться изнашиванию.</a:t>
            </a:r>
          </a:p>
          <a:p>
            <a:pPr algn="just">
              <a:lnSpc>
                <a:spcPct val="80000"/>
              </a:lnSpc>
              <a:spcBef>
                <a:spcPts val="400"/>
              </a:spcBef>
            </a:pPr>
            <a:r>
              <a:rPr lang="ru-RU" altLang="ru-RU" sz="22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imes New Roman" panose="02020603050405020304" pitchFamily="18" charset="0"/>
              </a:rPr>
              <a:t>4. </a:t>
            </a:r>
            <a:r>
              <a:rPr lang="ru-RU" altLang="ru-RU" sz="2200" b="1" u="sng"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imes New Roman" panose="02020603050405020304" pitchFamily="18" charset="0"/>
              </a:rPr>
              <a:t>Стойкость к специальным воздействиям</a:t>
            </a:r>
            <a:r>
              <a:rPr lang="ru-RU" altLang="ru-RU" sz="22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imes New Roman" panose="02020603050405020304" pitchFamily="18" charset="0"/>
              </a:rPr>
              <a:t> - способность детали сохранять работоспособное состояние при проявлении специальных воз­действий (теплостойкость, </a:t>
            </a:r>
            <a:r>
              <a:rPr lang="ru-RU" altLang="ru-RU" sz="2200" b="1" dirty="0" err="1">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imes New Roman" panose="02020603050405020304" pitchFamily="18" charset="0"/>
              </a:rPr>
              <a:t>вибростойкость</a:t>
            </a:r>
            <a:r>
              <a:rPr lang="ru-RU" altLang="ru-RU" sz="22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imes New Roman" panose="02020603050405020304" pitchFamily="18" charset="0"/>
              </a:rPr>
              <a:t>, радиационная стойкость, кор­розионная стойкость и т.п.).</a:t>
            </a:r>
          </a:p>
          <a:p>
            <a:pPr algn="just">
              <a:lnSpc>
                <a:spcPct val="80000"/>
              </a:lnSpc>
              <a:spcBef>
                <a:spcPts val="400"/>
              </a:spcBef>
            </a:pPr>
            <a:r>
              <a:rPr lang="ru-RU" altLang="ru-RU" sz="22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imes New Roman" panose="02020603050405020304" pitchFamily="18" charset="0"/>
              </a:rPr>
              <a:t>Неработоспособное состояние наступает вследствие отказа.</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ext Box 1"/>
          <p:cNvSpPr txBox="1">
            <a:spLocks noChangeArrowheads="1"/>
          </p:cNvSpPr>
          <p:nvPr/>
        </p:nvSpPr>
        <p:spPr bwMode="auto">
          <a:xfrm>
            <a:off x="285750" y="0"/>
            <a:ext cx="8540750" cy="15557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fontAlgn="base">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fontAlgn="base">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fontAlgn="base">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fontAlgn="base">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9pPr>
          </a:lstStyle>
          <a:p>
            <a:pPr algn="ctr">
              <a:lnSpc>
                <a:spcPct val="100000"/>
              </a:lnSpc>
            </a:pPr>
            <a:r>
              <a:rPr lang="ru-RU" altLang="ru-RU" sz="3200" b="1" dirty="0">
                <a:ln w="22225">
                  <a:solidFill>
                    <a:schemeClr val="accent2"/>
                  </a:solidFill>
                  <a:prstDash val="solid"/>
                </a:ln>
                <a:solidFill>
                  <a:schemeClr val="accent2">
                    <a:lumMod val="40000"/>
                    <a:lumOff val="60000"/>
                  </a:schemeClr>
                </a:solidFill>
                <a:latin typeface="Tahoma" panose="020B0604030504040204" pitchFamily="34" charset="0"/>
              </a:rPr>
              <a:t>Проектирование </a:t>
            </a:r>
            <a:br>
              <a:rPr lang="ru-RU" altLang="ru-RU" sz="3200" b="1" dirty="0">
                <a:ln w="22225">
                  <a:solidFill>
                    <a:schemeClr val="accent2"/>
                  </a:solidFill>
                  <a:prstDash val="solid"/>
                </a:ln>
                <a:solidFill>
                  <a:schemeClr val="accent2">
                    <a:lumMod val="40000"/>
                    <a:lumOff val="60000"/>
                  </a:schemeClr>
                </a:solidFill>
                <a:latin typeface="Tahoma" panose="020B0604030504040204" pitchFamily="34" charset="0"/>
              </a:rPr>
            </a:br>
            <a:r>
              <a:rPr lang="ru-RU" altLang="ru-RU" sz="3200" b="1" dirty="0">
                <a:ln w="22225">
                  <a:solidFill>
                    <a:schemeClr val="accent2"/>
                  </a:solidFill>
                  <a:prstDash val="solid"/>
                </a:ln>
                <a:solidFill>
                  <a:schemeClr val="accent2">
                    <a:lumMod val="40000"/>
                    <a:lumOff val="60000"/>
                  </a:schemeClr>
                </a:solidFill>
                <a:latin typeface="Tahoma" panose="020B0604030504040204" pitchFamily="34" charset="0"/>
              </a:rPr>
              <a:t>и расчет типовых изделий.</a:t>
            </a:r>
            <a:br>
              <a:rPr lang="ru-RU" altLang="ru-RU" sz="3200" b="1" dirty="0">
                <a:ln w="22225">
                  <a:solidFill>
                    <a:schemeClr val="accent2"/>
                  </a:solidFill>
                  <a:prstDash val="solid"/>
                </a:ln>
                <a:solidFill>
                  <a:schemeClr val="accent2">
                    <a:lumMod val="40000"/>
                    <a:lumOff val="60000"/>
                  </a:schemeClr>
                </a:solidFill>
                <a:latin typeface="Tahoma" panose="020B0604030504040204" pitchFamily="34" charset="0"/>
              </a:rPr>
            </a:br>
            <a:endParaRPr lang="ru-RU" altLang="ru-RU" sz="3200" b="1" dirty="0">
              <a:ln w="22225">
                <a:solidFill>
                  <a:schemeClr val="accent2"/>
                </a:solidFill>
                <a:prstDash val="solid"/>
              </a:ln>
              <a:solidFill>
                <a:schemeClr val="accent2">
                  <a:lumMod val="40000"/>
                  <a:lumOff val="60000"/>
                </a:schemeClr>
              </a:solidFill>
              <a:latin typeface="Tahoma" panose="020B0604030504040204" pitchFamily="34" charset="0"/>
            </a:endParaRPr>
          </a:p>
        </p:txBody>
      </p:sp>
      <p:sp>
        <p:nvSpPr>
          <p:cNvPr id="14338" name="Text Box 2"/>
          <p:cNvSpPr txBox="1">
            <a:spLocks noChangeArrowheads="1"/>
          </p:cNvSpPr>
          <p:nvPr/>
        </p:nvSpPr>
        <p:spPr bwMode="auto">
          <a:xfrm>
            <a:off x="0" y="1285875"/>
            <a:ext cx="9144000" cy="5572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indent="182563">
              <a:tabLst>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1pPr>
            <a:lvl2pPr>
              <a:tabLst>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2pPr>
            <a:lvl3pPr>
              <a:tabLst>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3pPr>
            <a:lvl4pPr>
              <a:tabLst>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4pPr>
            <a:lvl5pPr>
              <a:tabLst>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fontAlgn="base">
              <a:lnSpc>
                <a:spcPct val="93000"/>
              </a:lnSpc>
              <a:spcBef>
                <a:spcPct val="0"/>
              </a:spcBef>
              <a:spcAft>
                <a:spcPct val="0"/>
              </a:spcAft>
              <a:buClr>
                <a:srgbClr val="000000"/>
              </a:buClr>
              <a:buSzPct val="100000"/>
              <a:buFont typeface="Times New Roman" panose="02020603050405020304" pitchFamily="18" charset="0"/>
              <a:tabLst>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fontAlgn="base">
              <a:lnSpc>
                <a:spcPct val="93000"/>
              </a:lnSpc>
              <a:spcBef>
                <a:spcPct val="0"/>
              </a:spcBef>
              <a:spcAft>
                <a:spcPct val="0"/>
              </a:spcAft>
              <a:buClr>
                <a:srgbClr val="000000"/>
              </a:buClr>
              <a:buSzPct val="100000"/>
              <a:buFont typeface="Times New Roman" panose="02020603050405020304" pitchFamily="18" charset="0"/>
              <a:tabLst>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fontAlgn="base">
              <a:lnSpc>
                <a:spcPct val="93000"/>
              </a:lnSpc>
              <a:spcBef>
                <a:spcPct val="0"/>
              </a:spcBef>
              <a:spcAft>
                <a:spcPct val="0"/>
              </a:spcAft>
              <a:buClr>
                <a:srgbClr val="000000"/>
              </a:buClr>
              <a:buSzPct val="100000"/>
              <a:buFont typeface="Times New Roman" panose="02020603050405020304" pitchFamily="18" charset="0"/>
              <a:tabLst>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fontAlgn="base">
              <a:lnSpc>
                <a:spcPct val="93000"/>
              </a:lnSpc>
              <a:spcBef>
                <a:spcPct val="0"/>
              </a:spcBef>
              <a:spcAft>
                <a:spcPct val="0"/>
              </a:spcAft>
              <a:buClr>
                <a:srgbClr val="000000"/>
              </a:buClr>
              <a:buSzPct val="100000"/>
              <a:buFont typeface="Times New Roman" panose="02020603050405020304" pitchFamily="18" charset="0"/>
              <a:tabLst>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panose="020B0604020202020204" pitchFamily="34" charset="0"/>
                <a:ea typeface="Lucida Sans Unicode" panose="020B0602030504020204" pitchFamily="34" charset="0"/>
                <a:cs typeface="Lucida Sans Unicode" panose="020B0602030504020204" pitchFamily="34" charset="0"/>
              </a:defRPr>
            </a:lvl9pPr>
          </a:lstStyle>
          <a:p>
            <a:pPr algn="just">
              <a:lnSpc>
                <a:spcPct val="80000"/>
              </a:lnSpc>
              <a:spcBef>
                <a:spcPts val="800"/>
              </a:spcBef>
            </a:pPr>
            <a:r>
              <a:rPr lang="ru-RU" altLang="ru-RU" sz="2000" b="1" i="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Проектирование изделия – разработка комплекта документации, необходимой для его изготовления, наладки и эксплуатации в заданных условиях и в течение заданного срока.</a:t>
            </a:r>
            <a:r>
              <a:rPr lang="ru-RU" altLang="ru-RU" sz="20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 </a:t>
            </a:r>
          </a:p>
          <a:p>
            <a:pPr algn="just">
              <a:lnSpc>
                <a:spcPct val="80000"/>
              </a:lnSpc>
              <a:spcBef>
                <a:spcPts val="800"/>
              </a:spcBef>
            </a:pPr>
            <a:r>
              <a:rPr lang="ru-RU" altLang="ru-RU" sz="20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Такой комплект технической документации обычно включает:</a:t>
            </a:r>
          </a:p>
          <a:p>
            <a:pPr algn="just">
              <a:lnSpc>
                <a:spcPct val="80000"/>
              </a:lnSpc>
              <a:spcBef>
                <a:spcPts val="800"/>
              </a:spcBef>
            </a:pPr>
            <a:r>
              <a:rPr lang="ru-RU" altLang="ru-RU" sz="20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1. Комплект конструкторской документации (регламентируется комплексом стандартов ЕСКД </a:t>
            </a:r>
            <a:r>
              <a:rPr lang="ru-RU" altLang="ru-RU" sz="2000" b="1" i="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a:t>
            </a:r>
            <a:r>
              <a:rPr lang="ru-RU" altLang="ru-RU" sz="20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  единой системы конструкторской документации).</a:t>
            </a:r>
          </a:p>
          <a:p>
            <a:pPr algn="just">
              <a:lnSpc>
                <a:spcPct val="80000"/>
              </a:lnSpc>
              <a:spcBef>
                <a:spcPts val="800"/>
              </a:spcBef>
            </a:pPr>
            <a:r>
              <a:rPr lang="ru-RU" altLang="ru-RU" sz="20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2. Комплект технологической документации (регламентируется комплексом стандартов ЕСТД</a:t>
            </a:r>
            <a:r>
              <a:rPr lang="ru-RU" altLang="ru-RU" sz="2000" b="1" i="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 –</a:t>
            </a:r>
            <a:r>
              <a:rPr lang="ru-RU" altLang="ru-RU" sz="20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  единой системы технологической документации).</a:t>
            </a:r>
          </a:p>
          <a:p>
            <a:pPr algn="just">
              <a:lnSpc>
                <a:spcPct val="80000"/>
              </a:lnSpc>
              <a:spcBef>
                <a:spcPts val="800"/>
              </a:spcBef>
            </a:pPr>
            <a:r>
              <a:rPr lang="ru-RU" altLang="ru-RU" sz="20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3. Комплект эксплуатационной документации (регламентируется комплексом стандартов ЕСКД). Последний включает формуляры, технические описания, инструкции по эксплуатации, инструкции по техническому обслуживанию, плакаты, макеты и т.п.</a:t>
            </a:r>
          </a:p>
          <a:p>
            <a:pPr algn="just">
              <a:lnSpc>
                <a:spcPct val="80000"/>
              </a:lnSpc>
              <a:spcBef>
                <a:spcPts val="800"/>
              </a:spcBef>
            </a:pPr>
            <a:r>
              <a:rPr lang="ru-RU" altLang="ru-RU" sz="20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ahoma" panose="020B0604030504040204" pitchFamily="34" charset="0"/>
              </a:rPr>
              <a:t>4. Комплект ремонтной документации - ремонтные карты, ремонтно-технологические документы и т.п.</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Тема Office">
  <a:themeElements>
    <a:clrScheme name="Стандартная">
      <a:dk1>
        <a:sysClr val="windowText" lastClr="424040"/>
      </a:dk1>
      <a:lt1>
        <a:sysClr val="window" lastClr="FCFCFC"/>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Тема Office">
      <a:majorFont>
        <a:latin typeface=""/>
        <a:ea typeface=""/>
        <a:cs typeface=""/>
      </a:majorFont>
      <a:minorFont>
        <a:latin typeface=""/>
        <a:ea typeface=""/>
        <a:cs typeface=""/>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93000"/>
          </a:lnSpc>
          <a:spcBef>
            <a:spcPct val="0"/>
          </a:spcBef>
          <a:spcAft>
            <a:spcPct val="0"/>
          </a:spcAft>
          <a:buClr>
            <a:srgbClr val="000000"/>
          </a:buClr>
          <a:buSzPct val="100000"/>
          <a:buFont typeface="Times New Roman" panose="02020603050405020304" pitchFamily="18" charset="0"/>
          <a:buNone/>
          <a:tabLst/>
          <a:defRPr kumimoji="0" lang="en-GB" altLang="ru-RU" sz="1800" b="0" i="0" u="none" strike="noStrike" cap="none" normalizeH="0" baseline="0" smtClean="0">
            <a:ln>
              <a:noFill/>
            </a:ln>
            <a:solidFill>
              <a:schemeClr val="bg1"/>
            </a:solidFill>
            <a:effectLst/>
            <a:latin typeface="Arial" panose="020B0604020202020204" pitchFamily="34" charset="0"/>
            <a:ea typeface="Lucida Sans Unicode" panose="020B0602030504020204" pitchFamily="34" charset="0"/>
            <a:cs typeface="Lucida Sans Unicode" panose="020B0602030504020204" pitchFamily="34"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93000"/>
          </a:lnSpc>
          <a:spcBef>
            <a:spcPct val="0"/>
          </a:spcBef>
          <a:spcAft>
            <a:spcPct val="0"/>
          </a:spcAft>
          <a:buClr>
            <a:srgbClr val="000000"/>
          </a:buClr>
          <a:buSzPct val="100000"/>
          <a:buFont typeface="Times New Roman" panose="02020603050405020304" pitchFamily="18" charset="0"/>
          <a:buNone/>
          <a:tabLst/>
          <a:defRPr kumimoji="0" lang="en-GB" altLang="ru-RU" sz="1800" b="0" i="0" u="none" strike="noStrike" cap="none" normalizeH="0" baseline="0" smtClean="0">
            <a:ln>
              <a:noFill/>
            </a:ln>
            <a:solidFill>
              <a:schemeClr val="bg1"/>
            </a:solidFill>
            <a:effectLst/>
            <a:latin typeface="Arial" panose="020B0604020202020204" pitchFamily="34" charset="0"/>
            <a:ea typeface="Lucida Sans Unicode" panose="020B0602030504020204" pitchFamily="34" charset="0"/>
            <a:cs typeface="Lucida Sans Unicode" panose="020B0602030504020204" pitchFamily="34" charset="0"/>
          </a:defRPr>
        </a:defPPr>
      </a:lst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424040"/>
      </a:dk1>
      <a:lt1>
        <a:sysClr val="window" lastClr="FCFCFC"/>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Тема Office">
      <a:majorFont>
        <a:latin typeface=""/>
        <a:ea typeface=""/>
        <a:cs typeface=""/>
      </a:majorFont>
      <a:minorFont>
        <a:latin typeface=""/>
        <a:ea typeface=""/>
        <a:cs typeface=""/>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93000"/>
          </a:lnSpc>
          <a:spcBef>
            <a:spcPct val="0"/>
          </a:spcBef>
          <a:spcAft>
            <a:spcPct val="0"/>
          </a:spcAft>
          <a:buClr>
            <a:srgbClr val="000000"/>
          </a:buClr>
          <a:buSzPct val="100000"/>
          <a:buFont typeface="Times New Roman" panose="02020603050405020304" pitchFamily="18" charset="0"/>
          <a:buNone/>
          <a:tabLst/>
          <a:defRPr kumimoji="0" lang="en-GB" altLang="ru-RU" sz="1800" b="0" i="0" u="none" strike="noStrike" cap="none" normalizeH="0" baseline="0" smtClean="0">
            <a:ln>
              <a:noFill/>
            </a:ln>
            <a:solidFill>
              <a:schemeClr val="bg1"/>
            </a:solidFill>
            <a:effectLst/>
            <a:latin typeface="Arial" panose="020B0604020202020204" pitchFamily="34" charset="0"/>
            <a:ea typeface="Lucida Sans Unicode" panose="020B0602030504020204" pitchFamily="34" charset="0"/>
            <a:cs typeface="Lucida Sans Unicode" panose="020B0602030504020204" pitchFamily="34"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93000"/>
          </a:lnSpc>
          <a:spcBef>
            <a:spcPct val="0"/>
          </a:spcBef>
          <a:spcAft>
            <a:spcPct val="0"/>
          </a:spcAft>
          <a:buClr>
            <a:srgbClr val="000000"/>
          </a:buClr>
          <a:buSzPct val="100000"/>
          <a:buFont typeface="Times New Roman" panose="02020603050405020304" pitchFamily="18" charset="0"/>
          <a:buNone/>
          <a:tabLst/>
          <a:defRPr kumimoji="0" lang="en-GB" altLang="ru-RU" sz="1800" b="0" i="0" u="none" strike="noStrike" cap="none" normalizeH="0" baseline="0" smtClean="0">
            <a:ln>
              <a:noFill/>
            </a:ln>
            <a:solidFill>
              <a:schemeClr val="bg1"/>
            </a:solidFill>
            <a:effectLst/>
            <a:latin typeface="Arial" panose="020B0604020202020204" pitchFamily="34" charset="0"/>
            <a:ea typeface="Lucida Sans Unicode" panose="020B0602030504020204" pitchFamily="34" charset="0"/>
            <a:cs typeface="Lucida Sans Unicode" panose="020B0602030504020204" pitchFamily="34" charset="0"/>
          </a:defRPr>
        </a:defPPr>
      </a:lst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Тема Office">
  <a:themeElements>
    <a:clrScheme name="Тема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Тема Office">
      <a:majorFont>
        <a:latin typeface="Tahoma"/>
        <a:ea typeface=""/>
        <a:cs typeface="Lucida Sans Unicode"/>
      </a:majorFont>
      <a:minorFont>
        <a:latin typeface="Tahoma"/>
        <a:ea typeface=""/>
        <a:cs typeface="Lucida Sans Unicod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93000"/>
          </a:lnSpc>
          <a:spcBef>
            <a:spcPct val="0"/>
          </a:spcBef>
          <a:spcAft>
            <a:spcPct val="0"/>
          </a:spcAft>
          <a:buClr>
            <a:srgbClr val="FFFFFF"/>
          </a:buClr>
          <a:buSzPct val="100000"/>
          <a:buFont typeface="Arial" charset="0"/>
          <a:buNone/>
          <a:tabLst/>
          <a:defRPr kumimoji="0" lang="en-GB" sz="1800" b="0" i="0" u="none" strike="noStrike" cap="none" normalizeH="0" baseline="0" smtClean="0">
            <a:ln>
              <a:noFill/>
            </a:ln>
            <a:solidFill>
              <a:schemeClr val="bg1"/>
            </a:solidFill>
            <a:effectLst/>
            <a:latin typeface="Arial" charset="0"/>
            <a:cs typeface="Lucida Sans Unicode"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93000"/>
          </a:lnSpc>
          <a:spcBef>
            <a:spcPct val="0"/>
          </a:spcBef>
          <a:spcAft>
            <a:spcPct val="0"/>
          </a:spcAft>
          <a:buClr>
            <a:srgbClr val="FFFFFF"/>
          </a:buClr>
          <a:buSzPct val="100000"/>
          <a:buFont typeface="Arial" charset="0"/>
          <a:buNone/>
          <a:tabLst/>
          <a:defRPr kumimoji="0" lang="en-GB" sz="1800" b="0" i="0" u="none" strike="noStrike" cap="none" normalizeH="0" baseline="0" smtClean="0">
            <a:ln>
              <a:noFill/>
            </a:ln>
            <a:solidFill>
              <a:schemeClr val="bg1"/>
            </a:solidFill>
            <a:effectLst/>
            <a:latin typeface="Arial" charset="0"/>
            <a:cs typeface="Lucida Sans Unicode" charset="0"/>
          </a:defRPr>
        </a:defPPr>
      </a:lstStyle>
    </a:lnDef>
  </a:objectDefaults>
  <a:extraClrSchemeLst>
    <a:extraClrScheme>
      <a:clrScheme name="Тема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Тема Off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Тема Offic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Тема Off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Тема 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Тема 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Тема 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Тема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552</TotalTime>
  <Words>1822</Words>
  <Application>Microsoft Office PowerPoint</Application>
  <PresentationFormat>Экран (4:3)</PresentationFormat>
  <Paragraphs>146</Paragraphs>
  <Slides>20</Slides>
  <Notes>19</Notes>
  <HiddenSlides>0</HiddenSlides>
  <MMClips>0</MMClips>
  <ScaleCrop>false</ScaleCrop>
  <HeadingPairs>
    <vt:vector size="8" baseType="variant">
      <vt:variant>
        <vt:lpstr>Использованные шрифты</vt:lpstr>
      </vt:variant>
      <vt:variant>
        <vt:i4>6</vt:i4>
      </vt:variant>
      <vt:variant>
        <vt:lpstr>Тема</vt:lpstr>
      </vt:variant>
      <vt:variant>
        <vt:i4>3</vt:i4>
      </vt:variant>
      <vt:variant>
        <vt:lpstr>Внедренные серверы OLE</vt:lpstr>
      </vt:variant>
      <vt:variant>
        <vt:i4>2</vt:i4>
      </vt:variant>
      <vt:variant>
        <vt:lpstr>Заголовки слайдов</vt:lpstr>
      </vt:variant>
      <vt:variant>
        <vt:i4>20</vt:i4>
      </vt:variant>
    </vt:vector>
  </HeadingPairs>
  <TitlesOfParts>
    <vt:vector size="31" baseType="lpstr">
      <vt:lpstr>Arial</vt:lpstr>
      <vt:lpstr>Lucida Sans Unicode</vt:lpstr>
      <vt:lpstr>Symbol</vt:lpstr>
      <vt:lpstr>Tahoma</vt:lpstr>
      <vt:lpstr>Times New Roman</vt:lpstr>
      <vt:lpstr>Wingdings</vt:lpstr>
      <vt:lpstr>Тема Office</vt:lpstr>
      <vt:lpstr>Тема Office</vt:lpstr>
      <vt:lpstr>1_Тема Office</vt:lpstr>
      <vt:lpstr>Уравнение</vt:lpstr>
      <vt:lpstr>Формула</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Общие сведения о передачах</vt:lpstr>
      <vt:lpstr>Классификация механических передач вращательного движения (2 слайда):</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4. Соединения. Лекция № 1. Общие сведения о деталях машин</dc:title>
  <dc:creator>Владлен В. Коробков</dc:creator>
  <cp:lastModifiedBy>admin</cp:lastModifiedBy>
  <cp:revision>49</cp:revision>
  <cp:lastPrinted>1601-01-01T00:00:00Z</cp:lastPrinted>
  <dcterms:created xsi:type="dcterms:W3CDTF">1601-01-01T00:00:00Z</dcterms:created>
  <dcterms:modified xsi:type="dcterms:W3CDTF">2017-02-24T18:41:36Z</dcterms:modified>
</cp:coreProperties>
</file>