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852" r:id="rId1"/>
  </p:sldMasterIdLst>
  <p:notesMasterIdLst>
    <p:notesMasterId r:id="rId7"/>
  </p:notesMasterIdLst>
  <p:sldIdLst>
    <p:sldId id="262" r:id="rId2"/>
    <p:sldId id="256" r:id="rId3"/>
    <p:sldId id="259" r:id="rId4"/>
    <p:sldId id="260" r:id="rId5"/>
    <p:sldId id="263" r:id="rId6"/>
  </p:sldIdLst>
  <p:sldSz cx="9144000" cy="6858000" type="screen4x3"/>
  <p:notesSz cx="6858000" cy="9947275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75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31E2-26F6-42CF-BCCB-2E126CD0D47C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BDC0B-DFF2-4A01-B8C0-74EEB5B2FD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43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BDC0B-DFF2-4A01-B8C0-74EEB5B2FD9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340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BDC0B-DFF2-4A01-B8C0-74EEB5B2FD9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074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BDC0B-DFF2-4A01-B8C0-74EEB5B2FD9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589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2CAB-77D4-46B4-9D16-1487EB726522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8A688E-8D04-4A31-AC3E-481B610158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2CAB-77D4-46B4-9D16-1487EB726522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688E-8D04-4A31-AC3E-481B61015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2CAB-77D4-46B4-9D16-1487EB726522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688E-8D04-4A31-AC3E-481B61015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2CAB-77D4-46B4-9D16-1487EB726522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8A688E-8D04-4A31-AC3E-481B610158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2CAB-77D4-46B4-9D16-1487EB726522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8A688E-8D04-4A31-AC3E-481B610158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2CAB-77D4-46B4-9D16-1487EB726522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8A688E-8D04-4A31-AC3E-481B610158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2CAB-77D4-46B4-9D16-1487EB726522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8A688E-8D04-4A31-AC3E-481B610158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2CAB-77D4-46B4-9D16-1487EB726522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8A688E-8D04-4A31-AC3E-481B610158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2CAB-77D4-46B4-9D16-1487EB726522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8A688E-8D04-4A31-AC3E-481B610158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2CAB-77D4-46B4-9D16-1487EB726522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8A688E-8D04-4A31-AC3E-481B610158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2CAB-77D4-46B4-9D16-1487EB726522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8A688E-8D04-4A31-AC3E-481B610158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45E2CAB-77D4-46B4-9D16-1487EB726522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48A688E-8D04-4A31-AC3E-481B610158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notesSlide" Target="../notesSlides/notesSlide1.xml"/><Relationship Id="rId7" Type="http://schemas.openxmlformats.org/officeDocument/2006/relationships/slide" Target="slide3.xml"/><Relationship Id="rId12" Type="http://schemas.openxmlformats.org/officeDocument/2006/relationships/hyperlink" Target="&#1055;&#1088;&#1080;&#1083;&#1086;&#1078;&#1077;&#1085;&#1080;&#1103;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hyperlink" Target="&#1059;&#1095;&#1055;&#1088;&#1086;&#1075;&#1088;&#1072;&#1084;&#1084;&#1072;-&#1070;&#1088;&#1080;&#1076;&#1080;&#1095;&#1077;&#1089;&#1082;&#1072;&#1103;%20&#1082;&#1083;&#1080;&#1085;&#1080;&#1082;&#1072;%202024%20&#1087;&#1086;%20&#1085;&#1086;&#1074;&#1086;&#1084;&#1091;%20&#1082;&#1086;&#1076;&#1091;.docx" TargetMode="External"/><Relationship Id="rId11" Type="http://schemas.openxmlformats.org/officeDocument/2006/relationships/hyperlink" Target="&#1053;&#1054;&#1056;&#1052;&#1040;&#1058;&#1048;&#1042;&#1053;&#1067;&#1045;%20&#1055;&#1056;&#1040;&#1042;&#1054;&#1042;&#1067;&#1045;%20&#1040;&#1050;&#1058;&#1067;.docx" TargetMode="External"/><Relationship Id="rId5" Type="http://schemas.openxmlformats.org/officeDocument/2006/relationships/hyperlink" Target="&#1042;&#1086;&#1087;&#1088;&#1086;&#1089;&#1099;%20&#1082;%20&#1079;&#1072;&#1095;&#1077;&#1090;&#1091;.docx" TargetMode="External"/><Relationship Id="rId10" Type="http://schemas.openxmlformats.org/officeDocument/2006/relationships/slide" Target="slide5.xml"/><Relationship Id="rId4" Type="http://schemas.openxmlformats.org/officeDocument/2006/relationships/hyperlink" Target="&#1059;&#1095;&#1077;&#1073;&#1085;&#1072;&#1103;%20&#1087;&#1088;&#1086;&#1075;&#1088;&#1072;&#1084;&#1084;&#1072;%20&#1055;&#1057;&#1054;%202023.docx" TargetMode="External"/><Relationship Id="rId9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6.docx" TargetMode="External"/><Relationship Id="rId13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13.docx" TargetMode="External"/><Relationship Id="rId18" Type="http://schemas.openxmlformats.org/officeDocument/2006/relationships/hyperlink" Target="&#1059;&#1095;&#1055;&#1088;&#1086;&#1075;&#1088;&#1072;&#1084;&#1084;&#1072;-&#1070;&#1088;&#1080;&#1076;&#1080;&#1095;&#1077;&#1089;&#1082;&#1072;&#1103;%20&#1082;&#1083;&#1080;&#1085;&#1080;&#1082;&#1072;%202024%20&#1087;&#1086;%20&#1085;&#1086;&#1074;&#1086;&#1084;&#1091;%20&#1082;&#1086;&#1076;&#1091;.docx" TargetMode="External"/><Relationship Id="rId3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1.docx" TargetMode="External"/><Relationship Id="rId21" Type="http://schemas.openxmlformats.org/officeDocument/2006/relationships/slide" Target="slide1.xml"/><Relationship Id="rId7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5.docx" TargetMode="External"/><Relationship Id="rId12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12.docx" TargetMode="External"/><Relationship Id="rId17" Type="http://schemas.openxmlformats.org/officeDocument/2006/relationships/slide" Target="slide2.xml"/><Relationship Id="rId2" Type="http://schemas.openxmlformats.org/officeDocument/2006/relationships/notesSlide" Target="../notesSlides/notesSlide2.xml"/><Relationship Id="rId16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16-18.docx" TargetMode="External"/><Relationship Id="rId20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4.docx" TargetMode="External"/><Relationship Id="rId11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10-11.docx" TargetMode="External"/><Relationship Id="rId5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3.docx" TargetMode="External"/><Relationship Id="rId15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15.docx" TargetMode="External"/><Relationship Id="rId23" Type="http://schemas.openxmlformats.org/officeDocument/2006/relationships/hyperlink" Target="&#1053;&#1054;&#1056;&#1052;&#1040;&#1058;&#1048;&#1042;&#1053;&#1067;&#1045;%20&#1055;&#1056;&#1040;&#1042;&#1054;&#1042;&#1067;&#1045;%20&#1040;&#1050;&#1058;&#1067;.docx" TargetMode="External"/><Relationship Id="rId10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9-10.docx" TargetMode="External"/><Relationship Id="rId19" Type="http://schemas.openxmlformats.org/officeDocument/2006/relationships/slide" Target="slide3.xml"/><Relationship Id="rId4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2.docx" TargetMode="External"/><Relationship Id="rId9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7-8.docx" TargetMode="External"/><Relationship Id="rId14" Type="http://schemas.openxmlformats.org/officeDocument/2006/relationships/hyperlink" Target="&#1055;&#1088;&#1072;&#1082;&#1090;&#1080;&#1095;&#1077;&#1089;&#1082;&#1080;&#1077;%20&#1079;&#1072;&#1085;&#1103;&#1090;&#1080;&#1103;/&#1055;&#1088;&#1072;&#1082;&#1090;&#1080;&#1095;&#1077;&#1089;&#1082;&#1086;&#1077;%20&#1079;&#1072;&#1085;&#1103;&#1090;&#1080;&#1077;%2014.docx" TargetMode="External"/><Relationship Id="rId22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notesSlide" Target="../notesSlides/notesSlide3.xml"/><Relationship Id="rId7" Type="http://schemas.openxmlformats.org/officeDocument/2006/relationships/slide" Target="slide3.xml"/><Relationship Id="rId12" Type="http://schemas.openxmlformats.org/officeDocument/2006/relationships/hyperlink" Target="&#1050;&#1088;&#1080;&#1090;&#1077;&#1088;&#1080;&#1080;%20&#1086;&#1094;&#1077;&#1085;&#1082;&#1080;%20&#1091;&#1095;&#1077;&#1073;&#1085;&#1086;&#1081;%20&#1076;&#1077;&#1103;&#1090;&#1077;&#1083;&#1100;&#1085;&#1086;&#1089;&#1090;&#1080;.docx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hyperlink" Target="&#1059;&#1095;&#1055;&#1088;&#1086;&#1075;&#1088;&#1072;&#1084;&#1084;&#1072;-&#1070;&#1088;&#1080;&#1076;&#1080;&#1095;&#1077;&#1089;&#1082;&#1072;&#1103;%20&#1082;&#1083;&#1080;&#1085;&#1080;&#1082;&#1072;%202024%20&#1087;&#1086;%20&#1085;&#1086;&#1074;&#1086;&#1084;&#1091;%20&#1082;&#1086;&#1076;&#1091;.docx" TargetMode="External"/><Relationship Id="rId11" Type="http://schemas.openxmlformats.org/officeDocument/2006/relationships/hyperlink" Target="&#1042;&#1086;&#1087;&#1088;&#1086;&#1089;&#1099;%20&#1082;%20&#1079;&#1072;&#1095;&#1077;&#1090;&#1091;.docx" TargetMode="External"/><Relationship Id="rId5" Type="http://schemas.openxmlformats.org/officeDocument/2006/relationships/slide" Target="slide2.xml"/><Relationship Id="rId10" Type="http://schemas.openxmlformats.org/officeDocument/2006/relationships/slide" Target="slide5.xml"/><Relationship Id="rId4" Type="http://schemas.openxmlformats.org/officeDocument/2006/relationships/hyperlink" Target="&#1058;&#1077;&#1089;&#1090;&#1099;%20&#1087;&#1086;%20&#1082;&#1091;&#1088;&#1089;&#1091;%20&#1070;&#1088;&#1080;&#1076;&#1080;&#1095;&#1077;&#1089;&#1082;&#1072;&#1103;%20&#1082;&#1083;&#1080;&#1085;&#1080;&#1082;&#1072;.docx" TargetMode="External"/><Relationship Id="rId9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2.xml"/><Relationship Id="rId7" Type="http://schemas.openxmlformats.org/officeDocument/2006/relationships/slide" Target="slide1.xml"/><Relationship Id="rId2" Type="http://schemas.openxmlformats.org/officeDocument/2006/relationships/hyperlink" Target="&#1053;&#1054;&#1056;&#1052;&#1040;&#1058;&#1048;&#1042;&#1053;&#1067;&#1045;%20&#1055;&#1056;&#1040;&#1042;&#1054;&#1042;&#1067;&#1045;%20&#1040;&#1050;&#1058;&#1067;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11" Type="http://schemas.openxmlformats.org/officeDocument/2006/relationships/hyperlink" Target="&#1050;&#1088;&#1080;&#1090;&#1077;&#1088;&#1080;&#1080;%20&#1086;&#1094;&#1077;&#1085;&#1082;&#1080;%20&#1091;&#1095;&#1077;&#1073;&#1085;&#1086;&#1081;%20&#1076;&#1077;&#1103;&#1090;&#1077;&#1083;&#1100;&#1085;&#1086;&#1089;&#1090;&#1080;.docx" TargetMode="External"/><Relationship Id="rId5" Type="http://schemas.openxmlformats.org/officeDocument/2006/relationships/slide" Target="slide3.xml"/><Relationship Id="rId10" Type="http://schemas.openxmlformats.org/officeDocument/2006/relationships/hyperlink" Target="&#1055;&#1077;&#1088;&#1077;&#1095;&#1077;&#1085;&#1100;%20&#1083;&#1080;&#1090;&#1077;&#1088;&#1072;&#1090;&#1091;&#1088;&#1099;.docx" TargetMode="External"/><Relationship Id="rId4" Type="http://schemas.openxmlformats.org/officeDocument/2006/relationships/hyperlink" Target="&#1059;&#1095;&#1055;&#1088;&#1086;&#1075;&#1088;&#1072;&#1084;&#1084;&#1072;-&#1070;&#1088;&#1080;&#1076;&#1080;&#1095;&#1077;&#1089;&#1082;&#1072;&#1103;%20&#1082;&#1083;&#1080;&#1085;&#1080;&#1082;&#1072;%202024%20&#1087;&#1086;%20&#1085;&#1086;&#1074;&#1086;&#1084;&#1091;%20&#1082;&#1086;&#1076;&#1091;.docx" TargetMode="External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F726DA-8220-60FE-5B4C-D8803205E8D5}"/>
              </a:ext>
            </a:extLst>
          </p:cNvPr>
          <p:cNvSpPr/>
          <p:nvPr/>
        </p:nvSpPr>
        <p:spPr>
          <a:xfrm>
            <a:off x="63130" y="116632"/>
            <a:ext cx="9036496" cy="662473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339752" y="260649"/>
            <a:ext cx="6552728" cy="1584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БЕЛОРУССКАЯ ГОСУДАРСТВЕННАЯ </a:t>
            </a:r>
          </a:p>
          <a:p>
            <a:pPr algn="ctr">
              <a:buNone/>
            </a:pP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ОРДЕНОВ ОКТЯБРЬСКОЙ РЕВОЛЮЦИИ И ТРУДОВОГО КРАСНОГО ЗНАМЕНИ СЕЛЬСКОХОЗЯЙСТВЕННАЯ АКАДЕМИЯ  </a:t>
            </a:r>
          </a:p>
          <a:p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4581128"/>
            <a:ext cx="5184576" cy="914400"/>
          </a:xfrm>
        </p:spPr>
        <p:txBody>
          <a:bodyPr/>
          <a:lstStyle/>
          <a:p>
            <a:pPr marL="18288" indent="0" algn="ctr"/>
            <a:r>
              <a:rPr lang="ru-RU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Электронный учебно-методический  комплекс по дисциплине </a:t>
            </a:r>
            <a:br>
              <a:rPr lang="ru-RU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«Юридическая клиника» </a:t>
            </a:r>
            <a:br>
              <a:rPr lang="ru-RU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для специальности </a:t>
            </a:r>
            <a:br>
              <a:rPr lang="ru-RU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6-05-0421-01 Правоведение</a:t>
            </a:r>
          </a:p>
        </p:txBody>
      </p:sp>
      <p:pic>
        <p:nvPicPr>
          <p:cNvPr id="4" name="Рисунок 3" descr="ScreenShot.bmp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188640"/>
            <a:ext cx="1607321" cy="18002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267744" y="1844824"/>
            <a:ext cx="590465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ФАКУЛЬТЕТ БИЗНЕСА И ПРАВА</a:t>
            </a:r>
          </a:p>
          <a:p>
            <a:pPr algn="ctr"/>
            <a:endParaRPr lang="ru-RU" sz="1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КАФЕДРА ОБЩЕПРОФЕССИОНАЛЬНЫХ  И </a:t>
            </a:r>
          </a:p>
          <a:p>
            <a:pPr algn="ctr"/>
            <a:r>
              <a:rPr lang="ru-RU" sz="1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СПЕЦИАЛЬНЫХ ЮРИДИЧЕСКИХ ДИСЦИПЛИН</a:t>
            </a:r>
          </a:p>
          <a:p>
            <a:pPr algn="ctr"/>
            <a:r>
              <a:rPr lang="ru-RU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054447" y="3212976"/>
            <a:ext cx="1946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Т.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ru-RU" b="1" dirty="0">
                <a:solidFill>
                  <a:srgbClr val="FFFF00"/>
                </a:solidFill>
              </a:rPr>
              <a:t>В. Северцова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464369"/>
            <a:ext cx="9144000" cy="27699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@ </a:t>
            </a:r>
            <a:r>
              <a:rPr lang="ru-RU" sz="1200" b="1" dirty="0">
                <a:solidFill>
                  <a:srgbClr val="FFFF00"/>
                </a:solidFill>
              </a:rPr>
              <a:t>Т.</a:t>
            </a:r>
            <a:r>
              <a:rPr lang="en-US" sz="1200" b="1" dirty="0">
                <a:solidFill>
                  <a:srgbClr val="FFFF00"/>
                </a:solidFill>
              </a:rPr>
              <a:t> </a:t>
            </a:r>
            <a:r>
              <a:rPr lang="ru-RU" sz="1200" b="1" dirty="0">
                <a:solidFill>
                  <a:srgbClr val="FFFF00"/>
                </a:solidFill>
              </a:rPr>
              <a:t>В. Северцова</a:t>
            </a:r>
            <a:r>
              <a:rPr lang="en-US" sz="1200" b="1" dirty="0">
                <a:solidFill>
                  <a:srgbClr val="FFFF00"/>
                </a:solidFill>
              </a:rPr>
              <a:t>. </a:t>
            </a:r>
            <a:r>
              <a:rPr lang="ru-RU" sz="1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Кафедра общепрофессиональных и специальных юридических дисциплин УО «БГСХА» 2024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AD2CA2B-530D-4484-A784-9B4F89FF57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789040"/>
            <a:ext cx="3312368" cy="25922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FE21E7E-1AC8-8CD7-C16B-36436913593D}"/>
              </a:ext>
            </a:extLst>
          </p:cNvPr>
          <p:cNvSpPr/>
          <p:nvPr/>
        </p:nvSpPr>
        <p:spPr>
          <a:xfrm>
            <a:off x="75237" y="116632"/>
            <a:ext cx="8856984" cy="673670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260648"/>
            <a:ext cx="8964488" cy="62068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ahoma" charset="0"/>
                <a:ea typeface="+mj-ea"/>
                <a:cs typeface="+mj-cs"/>
              </a:rPr>
              <a:t>Электронный учебно-методический комплекс по дисциплине  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ahoma" charset="0"/>
                <a:ea typeface="+mj-ea"/>
                <a:cs typeface="+mj-cs"/>
              </a:rPr>
              <a:t>«Юридическая клиника»</a:t>
            </a:r>
            <a:endParaRPr kumimoji="0" lang="uk-UA" sz="2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ahoma" charset="0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27567" y="2832115"/>
            <a:ext cx="6909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Электронный учебно-методический  комплекс по дисциплине </a:t>
            </a:r>
          </a:p>
          <a:p>
            <a:pPr algn="ctr"/>
            <a:r>
              <a:rPr lang="ru-RU" sz="16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«Юридическая клиника» </a:t>
            </a:r>
          </a:p>
          <a:p>
            <a:pPr algn="ctr"/>
            <a:r>
              <a:rPr lang="ru-RU" sz="16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для специальности 6-05-0421-01 Правоведение</a:t>
            </a:r>
          </a:p>
        </p:txBody>
      </p:sp>
      <p:sp>
        <p:nvSpPr>
          <p:cNvPr id="21" name="TextBox 20">
            <a:hlinkClick r:id="rId4" action="ppaction://hlinkfile"/>
          </p:cNvPr>
          <p:cNvSpPr txBox="1"/>
          <p:nvPr/>
        </p:nvSpPr>
        <p:spPr>
          <a:xfrm>
            <a:off x="467544" y="5229200"/>
            <a:ext cx="18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latin typeface="Arial" pitchFamily="34" charset="0"/>
                <a:cs typeface="Arial" pitchFamily="34" charset="0"/>
              </a:rPr>
              <a:t>Программа дисциплины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30508" y="5193947"/>
            <a:ext cx="16655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latin typeface="Arial" pitchFamily="34" charset="0"/>
                <a:cs typeface="Arial" pitchFamily="34" charset="0"/>
              </a:rPr>
              <a:t>Контроль знаний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24736" y="5386718"/>
            <a:ext cx="23397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>
                <a:solidFill>
                  <a:srgbClr val="FFFF00"/>
                </a:solidFill>
                <a:latin typeface="Arial" pitchFamily="34" charset="0"/>
                <a:cs typeface="Arial" pitchFamily="34" charset="0"/>
                <a:hlinkClick r:id="rId5" action="ppaction://hlinkfile"/>
              </a:rPr>
              <a:t>Вопросы к зачету</a:t>
            </a:r>
            <a:endParaRPr lang="ru-RU" sz="1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>
            <a:hlinkClick r:id="rId4" action="ppaction://hlinkfile"/>
          </p:cNvPr>
          <p:cNvSpPr txBox="1"/>
          <p:nvPr/>
        </p:nvSpPr>
        <p:spPr>
          <a:xfrm>
            <a:off x="467544" y="5589240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  <a:hlinkClick r:id="rId6" action="ppaction://hlinkfile"/>
              </a:rPr>
              <a:t>Учебная программа дисциплины</a:t>
            </a:r>
            <a:endParaRPr lang="ru-RU" sz="1000" u="sng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63888" y="5445224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>
                <a:solidFill>
                  <a:srgbClr val="FFFF00"/>
                </a:solidFill>
                <a:latin typeface="Arial" pitchFamily="34" charset="0"/>
                <a:cs typeface="Arial" pitchFamily="34" charset="0"/>
                <a:hlinkClick r:id="rId7" action="ppaction://hlinksldjump"/>
              </a:rPr>
              <a:t>Материалы для практических занятий по дисциплине</a:t>
            </a:r>
            <a:endParaRPr lang="ru-RU" sz="1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71034" y="5193947"/>
            <a:ext cx="1656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latin typeface="Arial" pitchFamily="34" charset="0"/>
                <a:cs typeface="Arial" pitchFamily="34" charset="0"/>
              </a:rPr>
              <a:t>Практика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C7CD41-CAB9-4D2D-FFF0-BCA15569A949}"/>
              </a:ext>
            </a:extLst>
          </p:cNvPr>
          <p:cNvSpPr txBox="1"/>
          <p:nvPr/>
        </p:nvSpPr>
        <p:spPr>
          <a:xfrm>
            <a:off x="0" y="6464369"/>
            <a:ext cx="9144000" cy="27699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@ </a:t>
            </a:r>
            <a:r>
              <a:rPr lang="ru-RU" sz="1200" b="1" dirty="0">
                <a:solidFill>
                  <a:srgbClr val="FFFF00"/>
                </a:solidFill>
              </a:rPr>
              <a:t>Т.</a:t>
            </a:r>
            <a:r>
              <a:rPr lang="en-US" sz="1200" b="1" dirty="0">
                <a:solidFill>
                  <a:srgbClr val="FFFF00"/>
                </a:solidFill>
              </a:rPr>
              <a:t> </a:t>
            </a:r>
            <a:r>
              <a:rPr lang="ru-RU" sz="1200" b="1" dirty="0">
                <a:solidFill>
                  <a:srgbClr val="FFFF00"/>
                </a:solidFill>
              </a:rPr>
              <a:t>В. Северцова</a:t>
            </a:r>
            <a:r>
              <a:rPr lang="en-US" sz="1200" b="1" dirty="0">
                <a:solidFill>
                  <a:srgbClr val="FFFF00"/>
                </a:solidFill>
              </a:rPr>
              <a:t>. </a:t>
            </a:r>
            <a:r>
              <a:rPr lang="ru-RU" sz="1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Кафедра общепрофессиональных и специальных юридических дисциплин УО «БГСХА» 2024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BB4560-F5F2-A440-9741-60FA42309E4D}"/>
              </a:ext>
            </a:extLst>
          </p:cNvPr>
          <p:cNvSpPr txBox="1"/>
          <p:nvPr/>
        </p:nvSpPr>
        <p:spPr>
          <a:xfrm>
            <a:off x="1541124" y="1086355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6" action="ppaction://hlinkfile"/>
              </a:rPr>
              <a:t>Программа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B19FCBA-2A38-8F2D-79F3-504F21676966}"/>
              </a:ext>
            </a:extLst>
          </p:cNvPr>
          <p:cNvSpPr txBox="1"/>
          <p:nvPr/>
        </p:nvSpPr>
        <p:spPr>
          <a:xfrm>
            <a:off x="3223579" y="1078302"/>
            <a:ext cx="17084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 b="1">
                <a:latin typeface="Arial" pitchFamily="34" charset="0"/>
                <a:cs typeface="Arial" pitchFamily="34" charset="0"/>
              </a:defRPr>
            </a:lvl1pPr>
          </a:lstStyle>
          <a:p>
            <a:pPr algn="ctr"/>
            <a:r>
              <a:rPr lang="ru-RU" dirty="0"/>
              <a:t>   </a:t>
            </a:r>
            <a:endParaRPr lang="ru-RU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9C3492D-5E01-1502-FA49-EAD98F506F32}"/>
              </a:ext>
            </a:extLst>
          </p:cNvPr>
          <p:cNvSpPr txBox="1"/>
          <p:nvPr/>
        </p:nvSpPr>
        <p:spPr>
          <a:xfrm>
            <a:off x="4499993" y="1073431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Arial" pitchFamily="34" charset="0"/>
                <a:cs typeface="Arial" pitchFamily="34" charset="0"/>
                <a:hlinkClick r:id="rId7" action="ppaction://hlinksldjump"/>
              </a:rPr>
              <a:t>  </a:t>
            </a:r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7" action="ppaction://hlinksldjump"/>
              </a:rPr>
              <a:t>Практический раздел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1DC82D4-70D1-DF19-DC04-F08947D8947F}"/>
              </a:ext>
            </a:extLst>
          </p:cNvPr>
          <p:cNvSpPr txBox="1"/>
          <p:nvPr/>
        </p:nvSpPr>
        <p:spPr>
          <a:xfrm>
            <a:off x="7115699" y="107949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5" action="ppaction://hlinkfile"/>
              </a:rPr>
              <a:t>Раздел контроля знаний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>
            <a:hlinkClick r:id="rId8" action="ppaction://hlinksldjump"/>
            <a:extLst>
              <a:ext uri="{FF2B5EF4-FFF2-40B4-BE49-F238E27FC236}">
                <a16:creationId xmlns:a16="http://schemas.microsoft.com/office/drawing/2014/main" id="{EE961C32-66A6-697B-D18D-E342EDCD42EA}"/>
              </a:ext>
            </a:extLst>
          </p:cNvPr>
          <p:cNvSpPr txBox="1"/>
          <p:nvPr/>
        </p:nvSpPr>
        <p:spPr>
          <a:xfrm>
            <a:off x="262736" y="1077255"/>
            <a:ext cx="1016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 b="1">
                <a:latin typeface="Arial" pitchFamily="34" charset="0"/>
                <a:cs typeface="Arial" pitchFamily="34" charset="0"/>
              </a:defRPr>
            </a:lvl1pPr>
          </a:lstStyle>
          <a:p>
            <a:pPr algn="ctr"/>
            <a:r>
              <a:rPr lang="ru-RU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 action="ppaction://hlinksldjump"/>
              </a:rPr>
              <a:t>Главная</a:t>
            </a:r>
            <a:endParaRPr lang="ru-RU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>
            <a:hlinkClick r:id="rId10" action="ppaction://hlinksldjump"/>
            <a:extLst>
              <a:ext uri="{FF2B5EF4-FFF2-40B4-BE49-F238E27FC236}">
                <a16:creationId xmlns:a16="http://schemas.microsoft.com/office/drawing/2014/main" id="{D433EFE4-A429-FFF9-1B91-9DA3D3DBB343}"/>
              </a:ext>
            </a:extLst>
          </p:cNvPr>
          <p:cNvSpPr txBox="1"/>
          <p:nvPr/>
        </p:nvSpPr>
        <p:spPr>
          <a:xfrm>
            <a:off x="262736" y="1786307"/>
            <a:ext cx="49488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11" action="ppaction://hlinkfile"/>
              </a:rPr>
              <a:t>Нормативные правовые акты Республики Беларусь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>
            <a:hlinkClick r:id="rId10" action="ppaction://hlinksldjump"/>
            <a:extLst>
              <a:ext uri="{FF2B5EF4-FFF2-40B4-BE49-F238E27FC236}">
                <a16:creationId xmlns:a16="http://schemas.microsoft.com/office/drawing/2014/main" id="{BA8A8EC7-9A39-4EC8-8821-A25694CEB0A2}"/>
              </a:ext>
            </a:extLst>
          </p:cNvPr>
          <p:cNvSpPr txBox="1"/>
          <p:nvPr/>
        </p:nvSpPr>
        <p:spPr>
          <a:xfrm>
            <a:off x="6598468" y="1783394"/>
            <a:ext cx="1665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12" action="ppaction://hlinkfile"/>
              </a:rPr>
              <a:t>Приложения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82AB7E3-4F11-B3DD-2705-03963699C974}"/>
              </a:ext>
            </a:extLst>
          </p:cNvPr>
          <p:cNvSpPr/>
          <p:nvPr/>
        </p:nvSpPr>
        <p:spPr>
          <a:xfrm>
            <a:off x="143508" y="65766"/>
            <a:ext cx="8856984" cy="649175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12" y="2127178"/>
            <a:ext cx="853532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FFFF00"/>
                </a:solidFill>
                <a:hlinkClick r:id="rId3" action="ppaction://hlinkfile"/>
              </a:rPr>
              <a:t>Практическое занятие 1. Понятие правовой работы и юридической службы предприятия. </a:t>
            </a:r>
            <a:endParaRPr lang="ru-RU" sz="1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solidFill>
                  <a:srgbClr val="FFFF00"/>
                </a:solidFill>
                <a:hlinkClick r:id="rId4" action="ppaction://hlinkfile"/>
              </a:rPr>
              <a:t>Практическое занятие 2. Интервьюирование (проведение опросов) в работе юриста.</a:t>
            </a:r>
            <a:endParaRPr lang="ru-RU" sz="1400" dirty="0">
              <a:solidFill>
                <a:srgbClr val="FFFF00"/>
              </a:solidFill>
            </a:endParaRPr>
          </a:p>
          <a:p>
            <a:r>
              <a:rPr lang="ru-RU" sz="1400" dirty="0">
                <a:solidFill>
                  <a:srgbClr val="FFFF00"/>
                </a:solidFill>
                <a:hlinkClick r:id="rId5" action="ppaction://hlinkfile"/>
              </a:rPr>
              <a:t>Практическое занятие 3. Особенности работы с различными типами клиентов.</a:t>
            </a:r>
            <a:endParaRPr lang="ru-RU" sz="1400" dirty="0">
              <a:solidFill>
                <a:srgbClr val="FFFF00"/>
              </a:solidFill>
            </a:endParaRPr>
          </a:p>
          <a:p>
            <a:r>
              <a:rPr lang="ru-RU" sz="1400" dirty="0">
                <a:solidFill>
                  <a:srgbClr val="FFFF00"/>
                </a:solidFill>
                <a:hlinkClick r:id="rId6" action="ppaction://hlinkfile"/>
              </a:rPr>
              <a:t>Практическое занятие 4. Консультирование клиентов.</a:t>
            </a:r>
            <a:endParaRPr lang="ru-RU" sz="1400" dirty="0">
              <a:solidFill>
                <a:srgbClr val="FFFF00"/>
              </a:solidFill>
            </a:endParaRPr>
          </a:p>
          <a:p>
            <a:r>
              <a:rPr lang="ru-RU" sz="1400" dirty="0">
                <a:solidFill>
                  <a:srgbClr val="FFFF00"/>
                </a:solidFill>
                <a:hlinkClick r:id="rId7" action="ppaction://hlinkfile"/>
              </a:rPr>
              <a:t>Практическое занятие 5. Техника юридического письма.</a:t>
            </a:r>
            <a:endParaRPr lang="ru-RU" sz="1400" dirty="0">
              <a:solidFill>
                <a:srgbClr val="FFFF00"/>
              </a:solidFill>
            </a:endParaRPr>
          </a:p>
          <a:p>
            <a:r>
              <a:rPr lang="ru-RU" sz="1400" dirty="0">
                <a:solidFill>
                  <a:srgbClr val="FFFF00"/>
                </a:solidFill>
                <a:hlinkClick r:id="rId8" action="ppaction://hlinkfile"/>
              </a:rPr>
              <a:t>Практическое занятие 6. Роль юридической службы в обеспечении сохранности коммерческой тайны на предприятии.</a:t>
            </a:r>
            <a:endParaRPr lang="ru-RU" sz="1400" dirty="0">
              <a:solidFill>
                <a:srgbClr val="FFFF00"/>
              </a:solidFill>
            </a:endParaRPr>
          </a:p>
          <a:p>
            <a:r>
              <a:rPr lang="ru-RU" sz="1400" dirty="0">
                <a:solidFill>
                  <a:srgbClr val="FFFF00"/>
                </a:solidFill>
                <a:hlinkClick r:id="rId9" action="ppaction://hlinkfile"/>
              </a:rPr>
              <a:t>Практическое занятие 7-8. Роль юриста в подготовке и принятии локальных нормативных актов.</a:t>
            </a:r>
            <a:endParaRPr lang="ru-RU" sz="1400" dirty="0">
              <a:solidFill>
                <a:srgbClr val="FFFF00"/>
              </a:solidFill>
            </a:endParaRPr>
          </a:p>
          <a:p>
            <a:r>
              <a:rPr lang="ru-RU" sz="1400" dirty="0">
                <a:solidFill>
                  <a:srgbClr val="FFFF00"/>
                </a:solidFill>
                <a:hlinkClick r:id="rId3" action="ppaction://hlinkfile"/>
              </a:rPr>
              <a:t> </a:t>
            </a:r>
            <a:r>
              <a:rPr lang="ru-RU" sz="1400" dirty="0">
                <a:solidFill>
                  <a:srgbClr val="FFFF00"/>
                </a:solidFill>
                <a:hlinkClick r:id="rId10" action="ppaction://hlinkfile"/>
              </a:rPr>
              <a:t>Практическое занятие 9-10. Организация договорной работы на предприятии.</a:t>
            </a:r>
            <a:endParaRPr lang="ru-RU" sz="1400" dirty="0">
              <a:solidFill>
                <a:srgbClr val="FFFF00"/>
              </a:solidFill>
            </a:endParaRPr>
          </a:p>
          <a:p>
            <a:r>
              <a:rPr lang="ru-RU" sz="1400" dirty="0">
                <a:solidFill>
                  <a:srgbClr val="FFFF00"/>
                </a:solidFill>
                <a:hlinkClick r:id="rId11" action="ppaction://hlinkfile"/>
              </a:rPr>
              <a:t>Практическое занятие 10-11. </a:t>
            </a:r>
            <a:r>
              <a:rPr lang="ru-RU" sz="1400" dirty="0" err="1">
                <a:solidFill>
                  <a:srgbClr val="FFFF00"/>
                </a:solidFill>
                <a:hlinkClick r:id="rId11" action="ppaction://hlinkfile"/>
              </a:rPr>
              <a:t>Претензионно</a:t>
            </a:r>
            <a:r>
              <a:rPr lang="ru-RU" sz="1400" dirty="0">
                <a:solidFill>
                  <a:srgbClr val="FFFF00"/>
                </a:solidFill>
                <a:hlinkClick r:id="rId11" action="ppaction://hlinkfile"/>
              </a:rPr>
              <a:t> - исковая работа на предприятии, представление интересов в суде.</a:t>
            </a:r>
            <a:endParaRPr lang="ru-RU" sz="1400" dirty="0">
              <a:solidFill>
                <a:srgbClr val="FFFF00"/>
              </a:solidFill>
            </a:endParaRPr>
          </a:p>
          <a:p>
            <a:r>
              <a:rPr lang="ru-RU" sz="1400" dirty="0">
                <a:solidFill>
                  <a:srgbClr val="FFFF00"/>
                </a:solidFill>
                <a:hlinkClick r:id="rId12" action="ppaction://hlinkfile"/>
              </a:rPr>
              <a:t>Практическое занятие 12. Роль юридической службы в возмещении ущерба, причиненного нанимателю.</a:t>
            </a:r>
            <a:endParaRPr lang="ru-RU" sz="1400" dirty="0">
              <a:solidFill>
                <a:srgbClr val="FFFF00"/>
              </a:solidFill>
            </a:endParaRPr>
          </a:p>
          <a:p>
            <a:r>
              <a:rPr lang="ru-RU" sz="1400" dirty="0">
                <a:solidFill>
                  <a:srgbClr val="FFFF00"/>
                </a:solidFill>
                <a:hlinkClick r:id="rId13" action="ppaction://hlinkfile"/>
              </a:rPr>
              <a:t>Практическое занятие 13. Альтернативные способы разрешения юридических конфликтов.</a:t>
            </a:r>
            <a:endParaRPr lang="ru-RU" sz="1400" dirty="0">
              <a:solidFill>
                <a:srgbClr val="FFFF00"/>
              </a:solidFill>
            </a:endParaRPr>
          </a:p>
          <a:p>
            <a:r>
              <a:rPr lang="ru-RU" sz="1400" dirty="0">
                <a:solidFill>
                  <a:srgbClr val="FFFF00"/>
                </a:solidFill>
                <a:hlinkClick r:id="rId14" action="ppaction://hlinkfile"/>
              </a:rPr>
              <a:t>Практическое занятие 14. Анализ дела и выработка позиции по делу.</a:t>
            </a:r>
            <a:endParaRPr lang="ru-RU" sz="1400" dirty="0">
              <a:solidFill>
                <a:srgbClr val="FFFF00"/>
              </a:solidFill>
            </a:endParaRPr>
          </a:p>
          <a:p>
            <a:r>
              <a:rPr lang="ru-RU" sz="1400" dirty="0">
                <a:solidFill>
                  <a:srgbClr val="FFFF00"/>
                </a:solidFill>
                <a:hlinkClick r:id="rId15" action="ppaction://hlinkfile"/>
              </a:rPr>
              <a:t>Практическое занятие 15. Ораторское мастерство юриста.</a:t>
            </a:r>
            <a:endParaRPr lang="ru-RU" sz="1400" dirty="0">
              <a:solidFill>
                <a:srgbClr val="FFFF00"/>
              </a:solidFill>
            </a:endParaRPr>
          </a:p>
          <a:p>
            <a:r>
              <a:rPr lang="ru-RU" sz="1400" dirty="0">
                <a:solidFill>
                  <a:srgbClr val="FFFF00"/>
                </a:solidFill>
                <a:hlinkClick r:id="rId16" action="ppaction://hlinkfile"/>
              </a:rPr>
              <a:t>Практическое занятие 16-18. Основы делопроизводства и ведения кадровой документации.</a:t>
            </a:r>
            <a:endParaRPr lang="ru-RU" sz="1400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65766"/>
            <a:ext cx="8964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Электронный учебно-методический  комплекс по дисциплине «Юридическая клиника» </a:t>
            </a:r>
          </a:p>
          <a:p>
            <a:pPr algn="ctr"/>
            <a:r>
              <a:rPr lang="ru-RU" sz="16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для специальности 6-05-0421-01 Правоведение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2610" y="1876762"/>
            <a:ext cx="7635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FFFF00"/>
                </a:solidFill>
              </a:rPr>
              <a:t>Практические</a:t>
            </a:r>
            <a:r>
              <a:rPr lang="ru-RU" sz="2000" b="1" dirty="0">
                <a:solidFill>
                  <a:srgbClr val="FFFF00"/>
                </a:solidFill>
              </a:rPr>
              <a:t> занятия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217A9D-D694-42B1-CA9F-1510EB293404}"/>
              </a:ext>
            </a:extLst>
          </p:cNvPr>
          <p:cNvSpPr txBox="1"/>
          <p:nvPr/>
        </p:nvSpPr>
        <p:spPr>
          <a:xfrm>
            <a:off x="36512" y="6536377"/>
            <a:ext cx="9144000" cy="27699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@ </a:t>
            </a:r>
            <a:r>
              <a:rPr lang="ru-RU" sz="1200" b="1" dirty="0">
                <a:solidFill>
                  <a:srgbClr val="FFFF00"/>
                </a:solidFill>
              </a:rPr>
              <a:t>Т.</a:t>
            </a:r>
            <a:r>
              <a:rPr lang="en-US" sz="1200" b="1" dirty="0">
                <a:solidFill>
                  <a:srgbClr val="FFFF00"/>
                </a:solidFill>
              </a:rPr>
              <a:t> </a:t>
            </a:r>
            <a:r>
              <a:rPr lang="ru-RU" sz="1200" b="1" dirty="0">
                <a:solidFill>
                  <a:srgbClr val="FFFF00"/>
                </a:solidFill>
              </a:rPr>
              <a:t>В. Северцова</a:t>
            </a:r>
            <a:r>
              <a:rPr lang="en-US" sz="1200" b="1" dirty="0">
                <a:solidFill>
                  <a:srgbClr val="FFFF00"/>
                </a:solidFill>
              </a:rPr>
              <a:t>. </a:t>
            </a:r>
            <a:r>
              <a:rPr lang="ru-RU" sz="1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Кафедра общепрофессиональных и специальных юридических дисциплин УО «БГСХА» 2024</a:t>
            </a:r>
          </a:p>
        </p:txBody>
      </p:sp>
      <p:sp>
        <p:nvSpPr>
          <p:cNvPr id="12" name="TextBox 11">
            <a:hlinkClick r:id="rId17" action="ppaction://hlinksldjump"/>
            <a:extLst>
              <a:ext uri="{FF2B5EF4-FFF2-40B4-BE49-F238E27FC236}">
                <a16:creationId xmlns:a16="http://schemas.microsoft.com/office/drawing/2014/main" id="{79E2FD50-DE2E-3C0D-AD05-3154A4FA5B7D}"/>
              </a:ext>
            </a:extLst>
          </p:cNvPr>
          <p:cNvSpPr txBox="1"/>
          <p:nvPr/>
        </p:nvSpPr>
        <p:spPr>
          <a:xfrm>
            <a:off x="3276111" y="1073431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 b="1">
                <a:latin typeface="Arial" pitchFamily="34" charset="0"/>
                <a:cs typeface="Arial" pitchFamily="34" charset="0"/>
              </a:defRPr>
            </a:lvl1pPr>
          </a:lstStyle>
          <a:p>
            <a:pPr algn="ctr"/>
            <a:r>
              <a:rPr lang="ru-RU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7" action="ppaction://hlinksldjump"/>
              </a:rPr>
              <a:t>Содержание</a:t>
            </a:r>
            <a:endParaRPr lang="ru-RU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05AAF3-76C1-01C3-FB81-9C7D8CED6F4F}"/>
              </a:ext>
            </a:extLst>
          </p:cNvPr>
          <p:cNvSpPr txBox="1"/>
          <p:nvPr/>
        </p:nvSpPr>
        <p:spPr>
          <a:xfrm>
            <a:off x="1691679" y="1073432"/>
            <a:ext cx="12798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18" action="ppaction://hlinkfile"/>
              </a:rPr>
              <a:t>Программа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F9DE310-DB76-A03D-93CC-A3F2BE4A72A4}"/>
              </a:ext>
            </a:extLst>
          </p:cNvPr>
          <p:cNvSpPr txBox="1"/>
          <p:nvPr/>
        </p:nvSpPr>
        <p:spPr>
          <a:xfrm>
            <a:off x="4932041" y="1073431"/>
            <a:ext cx="1708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19" action="ppaction://hlinksldjump"/>
              </a:rPr>
              <a:t>Практический раздел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6A9DDA4-7649-8F0A-FD44-3CDBCC2E79A7}"/>
              </a:ext>
            </a:extLst>
          </p:cNvPr>
          <p:cNvSpPr txBox="1"/>
          <p:nvPr/>
        </p:nvSpPr>
        <p:spPr>
          <a:xfrm>
            <a:off x="7115699" y="107949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20" action="ppaction://hlinksldjump"/>
              </a:rPr>
              <a:t>Раздел контроля знаний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>
            <a:hlinkClick r:id="rId17" action="ppaction://hlinksldjump"/>
            <a:extLst>
              <a:ext uri="{FF2B5EF4-FFF2-40B4-BE49-F238E27FC236}">
                <a16:creationId xmlns:a16="http://schemas.microsoft.com/office/drawing/2014/main" id="{6221B4C9-577B-1F88-7F5E-45F64F6DF6B1}"/>
              </a:ext>
            </a:extLst>
          </p:cNvPr>
          <p:cNvSpPr txBox="1"/>
          <p:nvPr/>
        </p:nvSpPr>
        <p:spPr>
          <a:xfrm>
            <a:off x="262736" y="1077255"/>
            <a:ext cx="1016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 b="1">
                <a:latin typeface="Arial" pitchFamily="34" charset="0"/>
                <a:cs typeface="Arial" pitchFamily="34" charset="0"/>
              </a:defRPr>
            </a:lvl1pPr>
          </a:lstStyle>
          <a:p>
            <a:pPr algn="ctr"/>
            <a:r>
              <a:rPr lang="ru-RU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1" action="ppaction://hlinksldjump"/>
              </a:rPr>
              <a:t>Главная</a:t>
            </a:r>
            <a:endParaRPr lang="ru-RU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>
            <a:hlinkClick r:id="rId22" action="ppaction://hlinksldjump"/>
            <a:extLst>
              <a:ext uri="{FF2B5EF4-FFF2-40B4-BE49-F238E27FC236}">
                <a16:creationId xmlns:a16="http://schemas.microsoft.com/office/drawing/2014/main" id="{EDFAF31F-AC7D-2EFF-2BE9-8A1C0DDA8495}"/>
              </a:ext>
            </a:extLst>
          </p:cNvPr>
          <p:cNvSpPr txBox="1"/>
          <p:nvPr/>
        </p:nvSpPr>
        <p:spPr>
          <a:xfrm>
            <a:off x="2123728" y="1556792"/>
            <a:ext cx="6624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23" action="ppaction://hlinkfile"/>
              </a:rPr>
              <a:t>Нормативные правовые акты Республики Беларусь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E160BDB-1EE0-1BBE-C53B-2E15BC987150}"/>
              </a:ext>
            </a:extLst>
          </p:cNvPr>
          <p:cNvSpPr/>
          <p:nvPr/>
        </p:nvSpPr>
        <p:spPr>
          <a:xfrm>
            <a:off x="107504" y="196230"/>
            <a:ext cx="8856984" cy="649175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u="sng" dirty="0">
              <a:solidFill>
                <a:srgbClr val="AC75D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504" y="212356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для проверки усвоения материала, контроля полученных знаний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9512" y="188640"/>
            <a:ext cx="8964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Электронный учебно-методический  комплекс </a:t>
            </a:r>
          </a:p>
          <a:p>
            <a:pPr algn="ctr"/>
            <a:r>
              <a:rPr lang="ru-RU" sz="16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по дисциплине «Юридическая клиника» </a:t>
            </a:r>
          </a:p>
          <a:p>
            <a:pPr algn="ctr"/>
            <a:r>
              <a:rPr lang="ru-RU" sz="16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для специальности  6-05-0421-01 Правоведение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52733" y="2624890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Критерии оценки знаний студентов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6761" y="2667122"/>
            <a:ext cx="17509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Вопросы к зачету по дисциплине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347864" y="3904411"/>
            <a:ext cx="2376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u="sng" dirty="0">
                <a:solidFill>
                  <a:srgbClr val="AC75D5"/>
                </a:solidFill>
                <a:latin typeface="Arial" panose="020B0604020202020204" pitchFamily="34" charset="0"/>
                <a:cs typeface="Arial" panose="020B0604020202020204" pitchFamily="34" charset="0"/>
                <a:hlinkClick r:id="rId4" action="ppaction://hlinkfile"/>
              </a:rPr>
              <a:t>Перечень тестовых заданий</a:t>
            </a:r>
            <a:endParaRPr lang="ru-RU" u="sng" dirty="0">
              <a:solidFill>
                <a:srgbClr val="AC75D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07904" y="2707359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849F46-EC7D-19AA-E7A3-1917B7DDDA7E}"/>
              </a:ext>
            </a:extLst>
          </p:cNvPr>
          <p:cNvSpPr txBox="1"/>
          <p:nvPr/>
        </p:nvSpPr>
        <p:spPr>
          <a:xfrm>
            <a:off x="-1000" y="6608385"/>
            <a:ext cx="9144000" cy="27699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@ </a:t>
            </a:r>
            <a:r>
              <a:rPr lang="ru-RU" sz="1200" b="1" dirty="0">
                <a:solidFill>
                  <a:srgbClr val="FFFF00"/>
                </a:solidFill>
              </a:rPr>
              <a:t>Т.</a:t>
            </a:r>
            <a:r>
              <a:rPr lang="en-US" sz="1200" b="1" dirty="0">
                <a:solidFill>
                  <a:srgbClr val="FFFF00"/>
                </a:solidFill>
              </a:rPr>
              <a:t> </a:t>
            </a:r>
            <a:r>
              <a:rPr lang="ru-RU" sz="1200" b="1" dirty="0">
                <a:solidFill>
                  <a:srgbClr val="FFFF00"/>
                </a:solidFill>
              </a:rPr>
              <a:t>В. Северцова</a:t>
            </a:r>
            <a:r>
              <a:rPr lang="en-US" sz="1200" b="1" dirty="0">
                <a:solidFill>
                  <a:srgbClr val="FFFF00"/>
                </a:solidFill>
              </a:rPr>
              <a:t>. </a:t>
            </a:r>
            <a:r>
              <a:rPr lang="ru-RU" sz="1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Кафедра общепрофессиональных и специальных юридических дисциплин УО «БГСХА» 2024</a:t>
            </a:r>
          </a:p>
        </p:txBody>
      </p:sp>
      <p:sp>
        <p:nvSpPr>
          <p:cNvPr id="14" name="TextBox 13">
            <a:hlinkClick r:id="rId5" action="ppaction://hlinksldjump"/>
            <a:extLst>
              <a:ext uri="{FF2B5EF4-FFF2-40B4-BE49-F238E27FC236}">
                <a16:creationId xmlns:a16="http://schemas.microsoft.com/office/drawing/2014/main" id="{CBD2F72F-FD7A-273D-0BA3-112641A4BED5}"/>
              </a:ext>
            </a:extLst>
          </p:cNvPr>
          <p:cNvSpPr txBox="1"/>
          <p:nvPr/>
        </p:nvSpPr>
        <p:spPr>
          <a:xfrm>
            <a:off x="2348148" y="1081844"/>
            <a:ext cx="14317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action="ppaction://hlinksldjump"/>
              </a:rPr>
              <a:t>Содержание</a:t>
            </a:r>
            <a:endParaRPr lang="ru-RU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5956F93-8C0E-6599-CC39-FDF346ED68A2}"/>
              </a:ext>
            </a:extLst>
          </p:cNvPr>
          <p:cNvSpPr txBox="1"/>
          <p:nvPr/>
        </p:nvSpPr>
        <p:spPr>
          <a:xfrm>
            <a:off x="395536" y="1628800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6" action="ppaction://hlinkfile"/>
              </a:rPr>
              <a:t>Программа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C81ABB-5097-663F-9DE9-2C3A9F449A69}"/>
              </a:ext>
            </a:extLst>
          </p:cNvPr>
          <p:cNvSpPr txBox="1"/>
          <p:nvPr/>
        </p:nvSpPr>
        <p:spPr>
          <a:xfrm>
            <a:off x="4716017" y="1073431"/>
            <a:ext cx="1944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Arial" pitchFamily="34" charset="0"/>
                <a:cs typeface="Arial" pitchFamily="34" charset="0"/>
                <a:hlinkClick r:id="rId7" action="ppaction://hlinksldjump"/>
              </a:rPr>
              <a:t>  </a:t>
            </a:r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7" action="ppaction://hlinksldjump"/>
              </a:rPr>
              <a:t>Практический раздел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FD7D03E-2D83-9CF4-68A6-FF8B21220208}"/>
              </a:ext>
            </a:extLst>
          </p:cNvPr>
          <p:cNvSpPr txBox="1"/>
          <p:nvPr/>
        </p:nvSpPr>
        <p:spPr>
          <a:xfrm>
            <a:off x="7115699" y="107949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8" action="ppaction://hlinksldjump"/>
              </a:rPr>
              <a:t>Раздел контроля знаний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>
            <a:hlinkClick r:id="rId5" action="ppaction://hlinksldjump"/>
            <a:extLst>
              <a:ext uri="{FF2B5EF4-FFF2-40B4-BE49-F238E27FC236}">
                <a16:creationId xmlns:a16="http://schemas.microsoft.com/office/drawing/2014/main" id="{825907C1-DFFF-D87D-CF8B-882A025E4717}"/>
              </a:ext>
            </a:extLst>
          </p:cNvPr>
          <p:cNvSpPr txBox="1"/>
          <p:nvPr/>
        </p:nvSpPr>
        <p:spPr>
          <a:xfrm>
            <a:off x="262736" y="1077255"/>
            <a:ext cx="1016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 b="1">
                <a:latin typeface="Arial" pitchFamily="34" charset="0"/>
                <a:cs typeface="Arial" pitchFamily="34" charset="0"/>
              </a:defRPr>
            </a:lvl1pPr>
          </a:lstStyle>
          <a:p>
            <a:pPr algn="ctr"/>
            <a:r>
              <a:rPr lang="ru-RU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 action="ppaction://hlinksldjump"/>
              </a:rPr>
              <a:t>Главная</a:t>
            </a:r>
            <a:endParaRPr lang="ru-RU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>
            <a:hlinkClick r:id="rId10" action="ppaction://hlinksldjump"/>
            <a:extLst>
              <a:ext uri="{FF2B5EF4-FFF2-40B4-BE49-F238E27FC236}">
                <a16:creationId xmlns:a16="http://schemas.microsoft.com/office/drawing/2014/main" id="{F4A76499-618B-3697-8E9B-50114F814838}"/>
              </a:ext>
            </a:extLst>
          </p:cNvPr>
          <p:cNvSpPr txBox="1"/>
          <p:nvPr/>
        </p:nvSpPr>
        <p:spPr>
          <a:xfrm>
            <a:off x="2123728" y="1628800"/>
            <a:ext cx="6624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Нормативные правовые акты Республики Беларусь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4EE809C9-5607-1CCD-825C-295C8249411E}"/>
              </a:ext>
            </a:extLst>
          </p:cNvPr>
          <p:cNvSpPr/>
          <p:nvPr/>
        </p:nvSpPr>
        <p:spPr>
          <a:xfrm>
            <a:off x="619957" y="3933056"/>
            <a:ext cx="17281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>
                <a:solidFill>
                  <a:srgbClr val="AC75D5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 action="ppaction://hlinkfile"/>
              </a:rPr>
              <a:t>Вопросы к зачету</a:t>
            </a:r>
            <a:endParaRPr lang="ru-RU" u="sng" dirty="0">
              <a:solidFill>
                <a:srgbClr val="AC75D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60232" y="3875563"/>
            <a:ext cx="2088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u="sng" dirty="0">
                <a:solidFill>
                  <a:srgbClr val="AC75D5"/>
                </a:solidFill>
                <a:latin typeface="Arial" panose="020B0604020202020204" pitchFamily="34" charset="0"/>
                <a:cs typeface="Arial" panose="020B0604020202020204" pitchFamily="34" charset="0"/>
                <a:hlinkClick r:id="rId12" action="ppaction://hlinkfile"/>
              </a:rPr>
              <a:t>Критерии оценки учебной деятельности</a:t>
            </a:r>
            <a:endParaRPr lang="ru-RU" u="sng" dirty="0">
              <a:solidFill>
                <a:srgbClr val="AC75D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79236DCE-123A-E4E3-91E7-989CFDDCC1A7}"/>
              </a:ext>
            </a:extLst>
          </p:cNvPr>
          <p:cNvSpPr/>
          <p:nvPr/>
        </p:nvSpPr>
        <p:spPr>
          <a:xfrm>
            <a:off x="143508" y="116632"/>
            <a:ext cx="8856984" cy="642319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16632"/>
            <a:ext cx="85011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Электронный учебно-методический  комплекс по дисциплине</a:t>
            </a:r>
          </a:p>
          <a:p>
            <a:pPr algn="ctr"/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«Юридическая клиника» </a:t>
            </a:r>
          </a:p>
          <a:p>
            <a:pPr algn="ctr"/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для специальности 6-05-0421-01 «Правоведение»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259632" y="2062589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FF00"/>
                </a:solidFill>
                <a:hlinkClick r:id="rId2" action="ppaction://hlinkfile"/>
              </a:rPr>
              <a:t>Нормативные правовые акты Республики Беларусь</a:t>
            </a:r>
            <a:endParaRPr lang="ru-RU" b="1" dirty="0">
              <a:solidFill>
                <a:srgbClr val="FFFF00"/>
              </a:solidFill>
            </a:endParaRPr>
          </a:p>
          <a:p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065E80-AD00-5732-3E6A-0E3E6F19FAA7}"/>
              </a:ext>
            </a:extLst>
          </p:cNvPr>
          <p:cNvSpPr txBox="1"/>
          <p:nvPr/>
        </p:nvSpPr>
        <p:spPr>
          <a:xfrm>
            <a:off x="0" y="6608385"/>
            <a:ext cx="9144000" cy="27699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@ </a:t>
            </a:r>
            <a:r>
              <a:rPr lang="ru-RU" sz="1200" b="1" dirty="0">
                <a:solidFill>
                  <a:srgbClr val="FFFF00"/>
                </a:solidFill>
              </a:rPr>
              <a:t>Т.</a:t>
            </a:r>
            <a:r>
              <a:rPr lang="en-US" sz="1200" b="1" dirty="0">
                <a:solidFill>
                  <a:srgbClr val="FFFF00"/>
                </a:solidFill>
              </a:rPr>
              <a:t> </a:t>
            </a:r>
            <a:r>
              <a:rPr lang="ru-RU" sz="1200" b="1" dirty="0">
                <a:solidFill>
                  <a:srgbClr val="FFFF00"/>
                </a:solidFill>
              </a:rPr>
              <a:t>В. Северцова</a:t>
            </a:r>
            <a:r>
              <a:rPr lang="en-US" sz="1200" b="1" dirty="0">
                <a:solidFill>
                  <a:srgbClr val="FFFF00"/>
                </a:solidFill>
              </a:rPr>
              <a:t>. </a:t>
            </a:r>
            <a:r>
              <a:rPr lang="ru-RU" sz="1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Кафедра общепрофессиональных и специальных юридических дисциплин УО «БГСХА» 2024</a:t>
            </a:r>
          </a:p>
        </p:txBody>
      </p:sp>
      <p:sp>
        <p:nvSpPr>
          <p:cNvPr id="38" name="TextBox 37">
            <a:hlinkClick r:id="rId3" action="ppaction://hlinksldjump"/>
            <a:extLst>
              <a:ext uri="{FF2B5EF4-FFF2-40B4-BE49-F238E27FC236}">
                <a16:creationId xmlns:a16="http://schemas.microsoft.com/office/drawing/2014/main" id="{4BAFE64C-DDF8-7AE8-FA20-6D3A9A0637CC}"/>
              </a:ext>
            </a:extLst>
          </p:cNvPr>
          <p:cNvSpPr txBox="1"/>
          <p:nvPr/>
        </p:nvSpPr>
        <p:spPr>
          <a:xfrm>
            <a:off x="3491879" y="1081844"/>
            <a:ext cx="17804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Содержание</a:t>
            </a:r>
            <a:endParaRPr lang="ru-RU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5D071E-EDD2-BFB2-892A-102EFE82F979}"/>
              </a:ext>
            </a:extLst>
          </p:cNvPr>
          <p:cNvSpPr txBox="1"/>
          <p:nvPr/>
        </p:nvSpPr>
        <p:spPr>
          <a:xfrm>
            <a:off x="1763688" y="1218414"/>
            <a:ext cx="14887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4" action="ppaction://hlinkfile"/>
              </a:rPr>
              <a:t>Программа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413ED64-AA58-21FC-BA13-F1833D60D5E5}"/>
              </a:ext>
            </a:extLst>
          </p:cNvPr>
          <p:cNvSpPr txBox="1"/>
          <p:nvPr/>
        </p:nvSpPr>
        <p:spPr>
          <a:xfrm>
            <a:off x="5272351" y="1073431"/>
            <a:ext cx="1603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5" action="ppaction://hlinksldjump"/>
              </a:rPr>
              <a:t>  Практический раздел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26695A8-F373-6836-0B86-9DFAAD9C8666}"/>
              </a:ext>
            </a:extLst>
          </p:cNvPr>
          <p:cNvSpPr txBox="1"/>
          <p:nvPr/>
        </p:nvSpPr>
        <p:spPr>
          <a:xfrm>
            <a:off x="7115699" y="107949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6" action="ppaction://hlinksldjump"/>
              </a:rPr>
              <a:t>Раздел контроля знаний</a:t>
            </a:r>
            <a:endParaRPr lang="ru-RU" sz="1400" b="1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>
            <a:hlinkClick r:id="rId3" action="ppaction://hlinksldjump"/>
            <a:extLst>
              <a:ext uri="{FF2B5EF4-FFF2-40B4-BE49-F238E27FC236}">
                <a16:creationId xmlns:a16="http://schemas.microsoft.com/office/drawing/2014/main" id="{F00BFA13-380C-33E4-D758-9DF7409E7FF7}"/>
              </a:ext>
            </a:extLst>
          </p:cNvPr>
          <p:cNvSpPr txBox="1"/>
          <p:nvPr/>
        </p:nvSpPr>
        <p:spPr>
          <a:xfrm>
            <a:off x="262736" y="1077255"/>
            <a:ext cx="1016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 b="1">
                <a:latin typeface="Arial" pitchFamily="34" charset="0"/>
                <a:cs typeface="Arial" pitchFamily="34" charset="0"/>
              </a:defRPr>
            </a:lvl1pPr>
          </a:lstStyle>
          <a:p>
            <a:pPr algn="ctr"/>
            <a:r>
              <a:rPr lang="ru-RU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 action="ppaction://hlinksldjump"/>
              </a:rPr>
              <a:t>Главная</a:t>
            </a:r>
            <a:endParaRPr lang="ru-RU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Нормативные правовые акты (НПА) — что это такое, их виды и примеры НПА в РФ">
            <a:extLst>
              <a:ext uri="{FF2B5EF4-FFF2-40B4-BE49-F238E27FC236}">
                <a16:creationId xmlns:a16="http://schemas.microsoft.com/office/drawing/2014/main" id="{09C2B6B8-B083-4BA8-902B-A8D781DC4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7800" r="94800">
                        <a14:foregroundMark x1="11200" y1="64571" x2="7800" y2="62571"/>
                        <a14:foregroundMark x1="86600" y1="61143" x2="94800" y2="637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3429001"/>
            <a:ext cx="4762500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hlinkClick r:id="rId3" action="ppaction://hlinksldjump"/>
            <a:extLst>
              <a:ext uri="{FF2B5EF4-FFF2-40B4-BE49-F238E27FC236}">
                <a16:creationId xmlns:a16="http://schemas.microsoft.com/office/drawing/2014/main" id="{AF6D64B2-BC7F-48B4-B6AC-F9D50FB92892}"/>
              </a:ext>
            </a:extLst>
          </p:cNvPr>
          <p:cNvSpPr txBox="1"/>
          <p:nvPr/>
        </p:nvSpPr>
        <p:spPr>
          <a:xfrm>
            <a:off x="3537748" y="2861020"/>
            <a:ext cx="17804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 action="ppaction://hlinkfile"/>
              </a:rPr>
              <a:t>Литература</a:t>
            </a:r>
            <a:endParaRPr lang="ru-RU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hlinkClick r:id="rId3" action="ppaction://hlinksldjump"/>
            <a:extLst>
              <a:ext uri="{FF2B5EF4-FFF2-40B4-BE49-F238E27FC236}">
                <a16:creationId xmlns:a16="http://schemas.microsoft.com/office/drawing/2014/main" id="{FA41736B-6E6D-4627-8512-4347CC4594EF}"/>
              </a:ext>
            </a:extLst>
          </p:cNvPr>
          <p:cNvSpPr txBox="1"/>
          <p:nvPr/>
        </p:nvSpPr>
        <p:spPr>
          <a:xfrm>
            <a:off x="5580112" y="301342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u="sng" dirty="0">
                <a:solidFill>
                  <a:srgbClr val="AC75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1" action="ppaction://hlinkfile"/>
              </a:rPr>
              <a:t>Критерии оценки учебной деятельности</a:t>
            </a:r>
            <a:endParaRPr lang="ru-RU" u="sng" dirty="0">
              <a:solidFill>
                <a:srgbClr val="AC75D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OJECT_FOLDER_UPDATED" val="1"/>
  <p:tag name="ISPRING_ULTRA_SCORM_COURSE_ID" val="0098BABF-80E6-41F0-8DA3-A264AFEDC40B"/>
  <p:tag name="ISPRING_SCORM_RATE_SLIDES" val="0"/>
  <p:tag name="ISPRINGONLINEFOLDERID" val="0"/>
  <p:tag name="ISPRINGONLINEFOLDERPATH" val="Каталог"/>
  <p:tag name="ISPRINGCLOUDFOLDERID" val="0"/>
  <p:tag name="ISPRINGCLOUDFOLDERPATH" val="Каталог"/>
  <p:tag name="ISPRING_PRESENTATION_PATH" val="d:\Кафедра\ЭМК\ЭУМК.pptx"/>
  <p:tag name="GENSWF_MOVIE_ONCLICK_URL" val="http://"/>
  <p:tag name="GENSWF_MOVIE_ONCLICK_URL_TARGET" val="_blank"/>
  <p:tag name="GENSWF_MOVIE_PRESENTATION_END_URL" val="http://"/>
  <p:tag name="GENSWF_MOVIE_PRESENTATION_END_URL_TARGET" val="_self"/>
  <p:tag name="ISPRING_ULTRA_SCORM_SLIDE_COUNT" val="1"/>
  <p:tag name="ISPRING_SCORM_PASSING_SCORE" val="0.0000000000"/>
  <p:tag name="ISPRING_UUID" val="{B2B1990C-3565-4D81-93B9-72900CD04B42}"/>
  <p:tag name="ISPRING_RESOURCE_FOLDER" val="d:\Кафедра\ЭМК\ЭУМК\"/>
  <p:tag name="ISPRING_RESOURCE_PATHS_HASH_PRESENTER" val="db9fa3242aefda7fe8feb316ba53d87612f17ab"/>
  <p:tag name="ISPRING_SCREEN_RECS_UPDATED" val="d:\Кафедра\ЭМК\ЭУМК\"/>
  <p:tag name="FLASHSPRING_PRESENTATION_REFERENCES" val="W&#10;КИТ&#10;http://www.baa.by/facultet/fbu/kafedra/kit/&#10;_blank&#10;|&#10;F&#10;4_1 Базовая Учебная программа.pdf&#10;d:\Кафедра\ЭМК\ЭУМК\attachment\att1\4_1 Базовая Учебная программа.pdf&#10;_self&#10;|&#10;F&#10;Тесты.exe&#10;d:\Кафедра\ЭМК\ЭУМК\attachment\att2\Тесты.exe&#10;_blank&#10;|&#10;F&#10;лр1.pdf&#10;d:\Кафедра\ЭМК\ЭУМК\attachment\att4\лр1.pdf&#10;_blank&#10;|&#10;"/>
  <p:tag name="ISPRING_PRESENTATION_TITLE" val="ЭУМК КИТ"/>
  <p:tag name="ISPRING_PLAYERS_CUSTOMIZATION" val="UEsDBBQAAgAIADuc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wQUAAIACAAmTVdHiu/laJwFAAAVEwAAHQAAAHVuaXZlcnNhbC9jb21tb25fbWVzc2FnZXMubG5nxVhtT9tWFP5eqf/BilRpk1baTmpVTbzISS5g1bGp7QDdiyw0EEKiQSrd1I8JdCsTW8tQEYyVdmXTvnQfvJSUQEj4C9d/Yb9kzznXJgnQ2Wk37UOQbXyf85xzn/Ny3T/04O689vXMvcW5hdJA5lrf1Yw2U/pyYXquNDuQKXrDl29mtMX7U6XpqfmF0sxAprSQ0YYGL17on58qzX41NTuD64sXNK3/7sziIm4XB+mufa/NTQ9kxrJ+zi6M6dYd37RHbD9rjGQG5c+yJV/LVrgk6/JYk4e4PZLHMpBNPKh/fu+Dj2/cfHDt+o0P+69EYGmw3YJumonoGoNfv5oC2/Ic2/RhQJi+JSY9YD+Va8DfkBu9rbaLnmlYAgAvsXxN/gSgV71BjDliHOt3sHoTv6eJq4uOIyzPd00jL3zD9S3b43iZwhN5dqURPtHkcVhGgPbwa8g3skZBosdNXLbkn+E3/M86ItiK3g0rdBMu4bqGv99reNBAdA/knkY4KuLN8FsZJHHM2wXdsHxHuJ5j5DzDtsBrTVaxda2wrMl9wB4rO6DQOENAPajhPfDGOwGM0haDfaCFPxCMPGJSWEGu1foSKTn6hGGN+J5tm64vrHz8BMw2QacKMuVwBUFi18u4qAC+Gsmr1iO+o7vCYc0GYYW9PHwHBF8J/3n4iOgQDLNDICu9Mho1RkZN/Dym9Qy0ythP+NwbzJigrfwNwqDQK99SgECwwoHgXXfCdkik6xRwEiCt1yiLWa4N8m6vQ8Adogzeoook24aVs5EyOa/T/g4weMuBtCoPuhgkARaE6+ojws/ak0g+BtuQu72ssm/RrsrtXtbcEa6qU0mLLH3cGNEp6ag6xDnIpWE9XNUonlQQosCfn/lLKhKU8RQaeqMWfsepRvGqddSGcLU3Qq64XYQcDN2MCcU1qkk3bUIBE6pTCirVn7P74eOYXoPl1FJv45rYN2UriRuqb07kSd+3i8an/rBumCLvQ/B5e8L3VG9gks12tFZgrK6x8CH/qCidxAPvXYpqs5UXk5c0Vbdq6QIfORIuh48R7/qpSPf16E5XazjlVdwmOAlqUT8IlDd0FW31QVcbOLd77J8tnylj8y7+UBL/d84g8BWGWSH1xF30gErvv+qVqypi1qD68SOMY7ShGhc+pDadHkCg0SKRxOW7U3Pz6ZcZ1rDNYWshxcmNPWoxyT2qjWDZMcgOaRcqR4QfUnvn1I36dUtld5eN5M7VtjKOqNrcLuoU5/PxgvR4EyLrGp6a1wLa1qSlLDu1ud2K2+ktEz6Ky9cb1guY12iCiQQbCSySK5Yv06DbJddEUXUMW119wzM8U3C7YYHxHPhIzYNUh5pMuQ57Kdsp7BQLIo6pKutn6yXFRc0rZKQKZ/YpXJRUZK5d0FNMfWGlHTzK2dcU6iMVVxkMvQ/hKDYvumbl+j+0myRjrtCd3Kif062cUKPbUjSiBimXIrGIsem5vqlnGeQlB41OOnvRxh1ELaUZV6A0vS4yoI4deTGsw0i8Zy9ggibew7/Kv6fEOc3yF0xBm/JXjLx/yF1M+7vylQbc53ILDmzLtU96wkV1oXIvTvA/4zH9iPvnoax/kYTm6dluAD5ePaNRDWy20iyPTncd+5D6jOcZkFz3+Wedt4tF2wqf8DRFqcEqOzpn4D1pXFwJ3n4iqmmc1/vc+Vbo/5qCDuIDF83qfcmMkQuROHTP03OjBaSLyxtLqbaMslRJHvY6YQq6cwtFl08OwNkC8wp5hvJ2pPygSnHqqJXc/TpN8A5HR7gTbfQC0D7Bo0Bysa3yCJbq0NcJ9P7NleLkGWO+ns/zhw9gbNOoCZRmXEmjs9EeF9MOrvSw0fl9hDrJqS8kae3nRnULzeP/oMD9Pq7OqITqPs6/aNKoxsNAN9rJ3SJ/wOq/0vE9629QSwMEFAACAAgAJk1XR8quBA7CAwAAbgwAACcAAAB1bml2ZXJzYWwvZmxhc2hfcHVibGlzaGluZ19zZXR0aW5ncy54bWzVV1tv3EQUft9fMTLqG10nJS1p5N2oykVEpGnUXSR4imbtSXbU8XhlzzZNn5JG0KBUparKCxIg8cCzadd0Q7LhL8z8BX4J5/iylzSsDG0RKHJinznnO985880lzuIDX5D7LIx4IGvWbHXGIky6gcflTs36rLl6dd4ikaLSoyKQrGbJwCKL9YrT6bYEj9oNphS4RgRgZLTQUTWrrVRnwbZ3d3erPOqEOBqIrgL8qOoGvt0JWcSkYqHdEXQP/qi9DouseqVCiJOZbgdeVzDCPaAgObKjYlXQqG3ZmVuLuvd2wqArvaVABCEJd1o164P5W/hT+GRQy9xnEouL6mBEs1qgnseRDxUN/pCRNuM7bSB+bc4iu9xT7fTVRn/HfhMlxc5qoIiyFEAxUuXwPlPUo4pmn1k+xR6oqDBkJm9PUp+7TRghWH/NWm5uffLF5srd9bWNT7ead+6sN9c2MxJpjD2J49iTiRwgFHRDlw3zOFQp6raBN8RsUxExxx43FW7bgZwgh9+kFQjofRoFevBbzNugPhubjcY9LlfBc9Yi21CI2KtZt0JOhUW4ooK7w+Co24oUV+n8r457EsACnTFyu2GN0mfdcds0jNg4rWIkwp67df3cHBPzpT43j3QfnoTol/pcv4bnFz2A3y/RbJ4Q/bvZB68DfYa+Zj8zJOCZ6AEExuYr3dd9Yg6KkV8hPtGv9DmBmMQcoNNi2v48919y+h7iID/S0j1APUOM1zoGMonZN0c5JaSLsB+OMvagAPMYXs/Ahs7weoKlESATE92D8EPkpE+AqT4FzBPdq5Zi9UKfmm+GsDm5uAAGpAE04ngCmKQtuFiKOQQPhDnCDuedzWkWNWWwIySo60pjfW15ZWttY3nl8yv/MuUp3X83TFGGmLnQ2RHAle8GySY4QaWdgwySTMkXJItmJI4wCUjh0Dw1X0OByRiyOf57nU2nrgfPKaYFDn00X9rCKWzyzvfQ7TeIGcBiisv3rUzRj5CjeYLwKAj0SKD6JJfAZA/Kpy5KH+DHKHWcpu6DZOLR7nFhszBPCyLpdKR7TYw1pDxhZZRhMTN77aO56zc+nr+5ULX/2P/56tSg/LDYFJTL4rRYmnpcDI+MN3dSx8Yd/vINX4Xd/+h+/0I/K7kHf6t/KuX5g/6ulN+PE2ulP0UXJdO+gtg4XXKPs6WH8h+kG1Uf9vj8RHqXKvoHSniroz+T0ftRwnus+W3U/78pOfsa3iInro2Ofem9Fkd8LrkPjRDcY8PLcP363AxcRC8dqlQAbfJ/hHrlT1BLAwQUAAIACAAmTVdHWAmgcroCAABVCgAAIQAAAHVuaXZlcnNhbC9mbGFzaF9za2luX3NldHRpbmdzLnhtbJVWbW/iMAz+fr8Ccd/p7pWdlCExxkmTdrfpNu172po2Ik2qxGXHv78kTWkCdPSwJhH7eWzHsc2I3jKx+DCZkExyqZ4BkYlCW02nm7D8Zpo2iFLMMikQBM6EVBXl08XHn+5DEoe8xJI7UGM5G5pBH2buPmMoPsa3uZUhQiarmor9gyzkLKXZtlCyEfnF1Mp9DYozsTXIqx/z1XowAGca7xGqKKf1tZVxlFqB1mBT+r62cpHFaQq8i3TlPiM5faj3b39E2zHN0NGWn6wM0WpaQFzk66WVYbww3uNXmVt5n4DwFw30y2crg1BO96Bi53dfrQwyZN3U/9MjtZKFLWjMef8RDxwuaW7Gz2Z1ZeUiwV7IBrr4Cr487q53Ach/Deee2HFVkj/Zuh4tBPvoKYfFhnINJOmOrVGX8u2xQTMgB0Co6kFPJusn2mhYoGo8qtf1uD/wxkQe+vKaHvIqeVPBqs04cBfre/xqdeuWRej0oAsyVLDzyiDFXtkjf5vCniADZY985iyHR8H3J/BjS8vpHvmW+ucM6t9yo/IbKwhqjrm3dqfOaiM92NHVQWiv6DCVzGGhbTovrAL7bCRxujal5CQnIuiOFRSZFL8sLt27y2iSHBl8r53vLIIMOZxrOJejWdPhe7nziH5sfxb6y7XnCZotfjOliDQrK/OzpKcTzzNjYgozTc4z7J40cFD3YiMDjos9RKqo2oJ6kZKPDSMkgh7rXrazNQQnSVADkpyvMvFOzpVfNFUKam1ejYHuqhwrW2DJipKbP3xl8Ab5EWPA2lKxNP4EZYe+DBS+CYCqrOy6tj20lqrhyDjsoJv9QOGuPHQ3ok2XDjXcEh9gg2HLec2onvSrou+VeIUE+jP4V5NW5PjIMqLtkaba3Sya/G4L97lEe7nbZrb5wkXmzr6XIsfGflpBo7T/Tv4DUEsDBBQAAgAIACZNV0dUI+q9jAMAAH8LAAAmAAAAdW5pdmVyc2FsL2h0bWxfcHVibGlzaGluZ19zZXR0aW5ncy54bWzNVs1u00AQvucpVkbcIKb8lspJhdoiKkqpaJDgVG3tbbJiY0f2hrac+iOgqAgQggsSIHHgbGhMU9qUV9h9BZ6EGf8kTSmRQQWhyo09O/PN983Ojm2NLtUFuc/8gHtuyRgqnjEIc23P4W61ZNyuXD09bJBAUtehwnNZyXA9g4yWC1ajOS94UJtlUoJrQADGDUYasmTUpGyMmObi4mKRBw0fVz3RlIAfFG2vbjZ8FjBXMt9sCLoMP3K5wQKjXCgQYiWmG57TFIxwByi4HNlRcU3WhWEmXvPUvlf1vabrjHnC84lfnS8ZJ4av4F/mkyCN8zpzUVtQBiOa5Qh1HI50qJjlDxipMV6tAe+z5w2yyB1Zi29N9LfMn1Fi7EQCRZQxD7S4MoWvM0kdKmnymOSTbEkGmSExOcsurXO7AisE5ZeM8crctbszE7emJqevz1Vu3pyqTM4kJOIYsx/HMvsTWUDIa/o26+axqJTUrgFviFmgImCWedCUuS14bh85fCbznoDSx1EGWQCmYrlkXPE5FQbhkgpud1cl9atMXuUCNGDsUHHBlUYPMNFr16gfsIOJspUAq2iX1Uu9SfRDta/XVBuuiKjPal9tw/VJdeD/ZzTrp0R90yvgtar20FevJIYIPCPVgcBQP1Jt1SZ6NVv5AvGR2lL7BGIivYpOo3FB09y/5PQW4iA/0lItQN1DjG0VAplIr+iNlBLSRdhTvYwtEKAfw+0e2NAZbndQGgEyIVEtCF9HTmoHmKpdwNxRrWIuVq/Urn7ehU3JhRkwIHWgEJt9wCQuwWEpeh08EGYDK5xWNqWZaUpge0ig6+Ts1OT4xNzk9PjEnZP/mPKA6h8PU2xDzJz12QbA5a8GSTY4wk7bhzaIkk4+1LJoRuIIE0ErrOtn+gkIjA4g683fq2y8dS24djEtcGij+cgSDmCTVr6Fbl8hpgOHKcxftzyi15Cjforw2BDoEYH6KG2B/hrkT51J7+BDL3UYp25Dy4S96XFoWOhnGZF4O+JZE6KGmCecjDwszgydPXf+wsVLw5dHiub3lY+nBwal439GUO5m839s4Aug+xL4eZJaJs7do0e49Jv/bIK/Ui9yTtXX6kMuz3fqTS6/933d3x6w0znTbkFsGB+ix8lhwobuxKOnDVM7fcccZ1/8wd4Ofj0nO39Me/sXVQzs0P9XRPLU/Rrr+/yyzCO/Dwtg7/9oLhd+AFBLAwQUAAIACAAmTVdHHKkgEJkBAAAfBgAAHwAAAHVuaXZlcnNhbC9odG1sX3NraW5fc2V0dGluZ3MuanONlE1vwjAMhu/8CpRdJ8Q+YbuhwaRJHCaN27RDKKZUpEmVpB0M8d9Xh482qTsWX8jLk9exq3jX6ZaLRaz73N25327/7u+dBqhZncO1r4sWPUWdGZEsYJakIBIJLECK09GzvK8IyphJZzrffqCtqfkxhf8suTB1PCMsNKEZ6nBBid/E6Q0F/ni1Hes61FRr9Dy3VslepKQFaXtS6ZQ7hl29ulUvMYBVAfoCuuQReKYDt9rIyvFhgFHnIpVmXG6nKla9OY/WsVa5XLTlX20z0OUnXx+A/tPgZeLZicTYNwtpmHgyxGgnMw3GwDHv4wSDhAWfg6j59t36A/WMmwUFdJGYxJ7o0Q1Gnc54DI0uDUcYPiZLr0Y3BxhNzsLGHoi7WwyPEHwLumE1vsfwQJXl2T8+YKZVjB1poM2en1Gh+CKR8TF1H4Pk8LJo29a9qlB3/THznpAKntCKen1p2+wIQUOAlny6Jsg7pewEJUoihyI0alpVQ8i7jA3nCO4/u4xby6NVWo6HcjiWbeB6DXqmlChv/3XpnmGuzv4XUEsDBBQAAgAIACZNV0fShK5mrwAAAEABAAAaAAAAdW5pdmVyc2FsL2kxOG5fcHJlc2V0cy54bWydj7EOwiAQhneegtwu2K1pADcTNwedTaWoJO3RcGB9fGlqTBcXh0v4yf99uVO719Dzp4vkA2qoxBa4Qxs6j3cN59N+UwOn1GLX9gGdBgzAd4YpX9V4jI5cIl4USBoeKY2NlNM0CU9jLAYKfU5FTMKGQZYZAsqZlOOCwsI2/i/68weGMc7VNfs+HdCUd0lLhVO0Gmbm4lB4vAWQvwoxrwpKfnVzsplS2aEEJVeXG/YGUEsDBBQAAgAIACZNV0c4+69CdwAAAHYAAAAcAAAAdW5pdmVyc2FsL2xvY2FsX3NldHRpbmdzLnhtbLOxr8jNUShLLSrOzM+zVTLUM1BSSM1Lzk/JzEu3VQoNcdO1UFIoLknMS0nMyc9LtVXKy1dSsLfjssnJT07MCU4tKQEqLFYoyEmsTC0KSc0FMkpS/RJzgSovLLqw78Luiz0Xdl3Yp3Cx8cLuCxsu7LywRUnfjgsAUEsDBBQAAgAIADucV0cjtE77+wIAALAIAAAUAAAAdW5pdmVyc2FsL3BsYXllci54bWytVd9P2zAQfi7S/ofI79gtHQOqBMSQ0B7GhNSx7a0yiZt4TeLMdgjlr9/Zzu+lbEh7aJWc7/vufPfdxb96zlLviUnFRR6gBZ4jj+WhiHgeB+jh6+3xObq6fHfkFyndM+nxKEBlzg2ApsiLmAolLzSA76lOAtQzYGBGXiG5kFzvgfsUuNtIJ0v07mgGLrkKUKJ1sSKkqirMFSDyWIm0NCQKhyIjhWSK5ZpJ4tJAXoNd6b+j4ZeJnOh9wVQPWei3B65JWo5nxQck1RILGZOT+XxBftx9XocJy+gxz5WmeciQB5Wc2VI+0nB3J6IyZcrYZr5Lcs20NklY28zXK744zz0lwwA5h03GlKIxUzjNY0QclkyA/W1KVVLzqAGt4VU7XvNav4153zRutnOkcy7Kx5SrBI76kM46CfTJMKqf2etaBT00Cro1TMiT7FfJJYvs67dWjPMFcgFbxdk8sapCOICnWxpqIfc3AAMV1R3EbdOwaxq2oJYDt9HXHQVqbrtlVJeSNaWa+U88YuILlZIaWVxqWTKfjIw1lgzBPnFXrpvUNcRPdJae/kNvjN+oNT/Va52xgP/RmE9A1NaE5xF7vuXgo1kGNdUMim1sWBcpNjG7nFT5mPV0PTC5HOumwEU8TWXMYAwjqinp7OQQlEmqwCUs5QjbOzgITnicpPDTkwzj04M0GZW7SYbewUFwKsLdBLQ1t2Uk4zqOxNQqyCcT68QPS6VFxl+sPAd7Rq+sDl8buebouuDtwdn8j1EcxGgGc4smVpd56u2r5vDezKlWnc+mcJaBWmEemC4L59XMQlmMfCK2pWWqb/o5NfuwBx3lPDUd01zfQe+iWvMX5lU8Ml+6xdLUJGFGMwH6cL7sMUA/YbsMwlvToYhbkTd1wJjYN/dvK9ps+bp1ruuHOuxDDZ84qxzGzdRHUEcsRZlHox7iovuIqBR22rVk1EvZFm60OAGRiiJA7+GhvvPF6UV35bPFRYO1ed27wC6XN6z0OuFOQaTWdXsRv94N8PgbUEsDBBQAAgAIACZNV0duNrw+bgEAAPcCAAApAAAAdW5pdmVyc2FsL3NraW5fY3VzdG9taXphdGlvbl9zZXR0aW5ncy54bWyNUttqGzEQfc9XiPyAJY1uC1uDblsMxSnEEPJUFq8SljraslJoKfr4apMYx61Lq3maOWfOMKPTpq9jtM8pT0/jzz6PU7wNOY/xMa2vEGr302GaP88hhZxWp8rdGIfp+yY+TEutVlPu49DPg13QtMaoe3lISa2cqhkzjCLJPPUKOc9txRpwDdiKOUpsu/pN4lV3DvsQ82XVdnWG/tmwiSnMeROH8GMN5+z30PkGH+d+GCsvrQVbohynFseWQIxwyX2hGgAEstwRh4uUjdQEecw4hmIUBQqIcE4aUYikHGrWNaKqMN8IxCRj1BXqae1GWhtHbZHQEKLrNK8aW7rOSIwRIQSYK1xAZzCqbKgaGtRyQHBgQBRtNFGAOtuZjhXvvLAcKeoFxoUZAxifjnva7v25TtX/Xud4zn8IXvyCi+jirdUFc7X753mu5F14+nboc0Dj8OHa3mx3frv7crP9dH/95ssXDx9Zi1nr1n/19i9QSwMEFAACAAgAKkNyR16Jcga9SQAAFK8AABcAAAB1bml2ZXJzYWwvdW5pdmVyc2FsLnBuZ+y9CzgT7P8/LqckkkoZolLxUElDFMaj1MNTlGM5t5yNpJxmhqTk1IFIDlNJwiRsjptK1hMzCRtjKwuFWYwNc/hPz+f5fiLt93Rdv//1+13Xz3V16WL37vt9v+/X/X6/3vfhfceanzwmLiojysfHJ/7H8SOn+fiETPj4BGAiwty/HF1vVM39b1XA6WO/8yGb5b5wfxF0NzxhyMdXkrR2xkWI+/s28PHTJ/j4Qnfz8UVE8/FNc/8U8ZmP7/J+Pr5BZz6+Q2l8fFsuZFSd0uXjQ97+44ihZbAjvceh2IdopeT7fjZhki+Mbyc1QlByUPZT9eYDNs5C6z1bDdU31EdE8Qlc3HF0nZ8kRDFyRzek/n7CdX7bU9vWK23ZaSKSKF5Cq9+dMxePh9u+b5w4xCqsJWYMdbZ26LgT0ws6ZCYsE0rhAR1PGaTZAaLA/DwRPoOD636l+8E5kTOnZsipok8ifvqvyTxynkWdI+M9w3BBYTiB+VnsPHv1GPUgKB6hgaGEMfE9BzGj4lSvOj4Bsf0//ri/f/09j/AewVzqdAday783ytlQe9mCYmXCO2RrQ4izcEyt43GvmIhVwtLOP/7Q8t52oHV1TZ9jlO/mq8sVidwrez1+PNIvnHn//okb6JkPh4PUwpdtcCY18s1xBXMxM5FlW5ImVa0y/LLVEdqbcJBCmp3Knq+UqgmyZTqaXUjKdHvXeHv2Wf2SSusOiYuYMPaXbUQVMf+40Bx3B+fbjRvJwBG15J1+qP7zhuTwr1cUuvdiQexKwhmdShEXxg4fzlsbzHNOHHYyLigMquvLPo+Nw+3LMmrE/SZPgIHYvbBqnMVsW9IP0t4VruLqeCqTWskZVZgfvW+gNDeDYXAwDjPDYAVO2rOyNabc2uMQ9NTwL6mUzcnhk68UMFPoLRHTa+scdANHM844pn98d0yhNmRf5Xmj2RKaI/0HpXyQE+iJanW9uXH7lyA4O2jtwMhvyhCFmeA9grloqGFFEkIjy0LydjgxCJaKGF+ndsu/eW0exJcddho0AV5cle3DyAKhXMDYpz9A4y1GB3PMwtEFJ4CWEKMcmKF3oTU+paAEa19ZZV87/XKtWg0dJQH7bHQwEuIo7zxlsCdp4qxEm0M0pPLBuK35NAc7zzlYcJJ5eFCKrIYLH3+oAFN1TsA93HqnwBrcvQXz9aqDz300DjVaqhsDA9NQNUcMfIkUeHeHzF/kXgIYpzMGJiLlEtDduCOvJOa/SjBehp48sscmdd8JnGibiDW4WlqBc0af3Yvqdp/RY90iNAaHHxVnVnZ0AFlbkv7wxYaFXXTy/A1FmG1Qzy2VVmBTRw6j4uDoYskpNkm/Ga6zG6dw1v8+u5Rx+dxURtKh1+oNaSS/mcNe2bj1cALHG07BsMoux3Pi6V1rHrFYLAyrdu4TLWBQmynHVPdTuOKtt2WYCHdbMhZumi17lRP2HwjPJzDEgh9ckHxy5MLNozOTOFD4RpMj0rfgSaAAslhw14VdqIT1217eFZM70Had09ReIPlgr9H1muIiwVzJs/KiJg/DsSxvLIqzoET0y3eTbOzcEBazNyIeMdbpng2zI3U6gkodcmXghNnXs8bryUjnBHLA8AExCPrw5mS39dViJqm4kCKlQYfobsiHLdZkBDMDofF7a3CW6zYA4cXkmY7zX0BGFaR9WU6AzcYJNFQw5ROJRQ3xgQRLg7yzg3RybtFo2gc+625O7mdBtOVABcK5kAskzMk9Am9q6g0xj8+33LscC79Gm0xkNhELCk0dTbUI6uHynKYPOnM9GOEGcPLHr7sMv4xpA5/gcbojIMLHswQhzoTCjiU24Yz4pbUmqaov7kaeEBSG3JRxMYouGI2Dy/afV94AR7mYyqKM17fErCuBzBxmYcVcaSgRyQNv3tA8FFruWSeH927MDsaVuyRdTT91TWQ72F44RTK94fIJGqHQQjbQDVEbdhheuCMBduR6G2Uz58Y0rkJLLAGXK35ZggvxmIYb7VrKPUEZxNAHFFfz9O1nYx42SuXSHx3hyMU6awrUPDFq0xUom2TnIDQU7pN2Z8UByl7PXQzrNtM3o7HEhp9TSiDQPVMzzQNhk55Kh8am0tHuHsF7lPHq9NEGFs46WT400yObCTjn9ibtzgH67KNq0uMifwyrHny72DTkJEQ7Y0CKY58VIG/KmSZ15Ilb0gYg0l0nd7+GiZjMuvedLY5kNW7+3or5vDBAI8pgcV+eXxhthAr+NurO2frxrxKnYbKVbYkDpj2IeqOsm4AhjwWPoWaAib9RO6rFvJCjH6hHSSi/q30HlB3Cn4dSsgxdOXc5AVGttidkCk4rrk9Y7xlyok1EOwAEkZYxdI+PSynw76700kDh0ZRjzzaBkiCphl8wtJoG2mZODdfiCWBFXnX9dYWrMJcz+sUHSLqbpFFz5PYYzm6RXpb9b+mRHsLXvuwWIJL2yTNELGgMyHpZXKu8uz4j4GiwYBjd+4WOoae+U0B5KJKiO9HB6TiCOVk2kHXnEMeXzD6LCivydoJ2Md8+0zYaCmsM98Xan+rqUCw2hQ5rA2d8nezIVrXE0H2k4nk59cUuo8nrw8mo1j67iIdpkmlHvj5noETsDyTHrnee0vpgpGoCzi557l15Y09UNQl38agD8uJ9z6OeGRbVN/Z79QinjqIm++iS2v20WzluHNZMNw6DprhHdDre0bhCkN6yfRDjndC/UeX3CvuiLQVnmXNAZQi1AytmAlZopNV0bJxARrWKgcjt8QOOD8tgpsFt2we7hB+mIpUTRkMcWvvIw2Anydv95X8yu3JD4I3gWFrsQOfY3sGp4MyNySiicgK4MWK8VSrXRS+bCTlxoK5JqpYOvlnQ/nBd0YD2XJjd3MXbj3vMBKkQcWBYc5XcoXkw7t4qn2647rpTG1V/hpS6TMHcEAes2Odegsjp3i2cPsgoo4biUX3OK6ToNcvI8qICYF05upwtZWgMXRMxCRUuARYq49vTAaFufABDj+izkl79miZAUhNcrfiUzCr3wvX49AYqWyi3JFtkP9DyBnxA5d3kGV0tf2rj/jJxa2YsKmwINqwU1VMDczLvkh/QzH4WJJXcT35PDtA5qCxOkEzvA5fMGDw2MvR0PAbMVoXczHoB4QQyA0GjM39556NATvKmhytL/NrZXHhwAsfT1seqQ5yrwmZo4etqT57n6+woEAcwT/NDpDsdH2p4JxfrAfgYhxtmnJ8UBgwD5+Rxd/1eg6SS5Q81BwpdGLYxHwTtI4ZtLfPDfG9tnAMFHKJaJ/vCKk1GzT0kIw2g9FdiRkyZvEbyARFPoyoxh7H3heShnIa5MYEH57Il3/SLPgsrgHM2E7VHJn1tChyGDLGBpM2G52J0GkGKl5pkGrzwM9HTIgbAsnju+F88hbOXlIl0heJbbTXTk0JmamfrObaAdOJvCbNqSbuiyH1Pa56EQOdLGCS3kMw2Un+Lv+OQf9ysI6ek8aYqf11fSP1OQ46LHj1gr/f9SEdO7LBLlYNUp68s2d02LccBKQ9hwHX8JdHlHM9X7yxwt+fOVfddjk0lYFkZNH2mTlXNpWMdEOoQoYQY2+3E0ZquIFwCoAeGTGsSh+8/OYO5S4fC/orQYW2ZwBMfBWfQSm5wqOzpOwPwYe0AoS9jMqWcLDtimC8JPa+8dG6dQ5iah+LPna9roeBKhm46Mm19qxne1yD0coNUnMzHv8a6HqH1si1oijcdwj9YxP+VUp/XUPyF5Q0KZPsjB+wv7uCvDdz1CSbnPqF/DJb5JKvYfw78cilDo4sVHlLGS7nQL2+mrVLQ5KsMJKFQCA2boX3Zj0p2aFjnJI5/qmWBgxTKtblOaeIE0+jqCG3SF5r9EHOym1WTgHWwsFxKZ1DezhNc64Xecex6wGDRnPcRPTAJ1XDIiZbmFjY8Np3GGUwx9IRCWr3bJtI5chOXe9M1Sxh0LWhSLS5rES3Shji3G37xkfgQ70L2SXqXwxwlZYard94QGviLfyl9DZBZnzw3YDf10VpgWfqKghiYqyhLbQIuR8yfhQhEnTaLwoPWNG2GQFFvaIxR9x+I9P5tylLJoiaAZblxzSrDfKUX/dmCbglNMurLtCFiIpQbdXp5Du9nYD74x7MppUiAItB4OW4uETZokd019ZOuSZOec1tH2Jo3Lxdz1PVzSbjeGq35naSxP2MDDlq8WY76L1Rgaf6WdwX7vc/1xy8TZHzTbPKB/4Vmpe+pn1tG+PVcnQrlLhuR+FAiEG13nJlm/EBjt/jlui7I1anhb8tHWge3KU/sJM3cqYu/BVBcTnH/qsvg8w3XF31RmlDnDuJ09jSqYWug9HJiIMbSQMhym+PaXs3tjrJPi79wJfIEmEll+tNmV9eD+9W/nxyRmoDJ8TxQLZSWcHCnkQqCX+Vromi9t1GNsaVjKbczrRsyRLXAM7gbi2VFXIuEc9DwjRL53CC07gX3G0f6yo25Wt/7It8Z2AC/vqR3odI3/y6aL2rp6L28kowA2lI3KxyEuNIL5sqQzROK+DukSwlLSu3YJmW+SkrbKtKk+NkDywoVe9clanRWFsjj34AuWIiOEZZg2aclVnUy4P60JQgRfMTP7W2eivkXKetkUZurBUuVLub6wdKgN3ChtfXJXj5GmihRW3CT3JLpej1iQdkfLIVUal/eOP3x6YWUpbM0RyxD9Hg3cqG1qNMJkCcN1qu84++Blwy95M2FYD7jqUGuje0pFXsp5FLw7k+OtFgVS7bitmZg/rREvJ2k4pygHtC0uNQ2/tOrpMwjLaSejIuqmlwteGm1FGcxBy6obPOvXmhNxEQTlSNjJ1So7pa4xIgcMViAwoWn/CmOLkfzL1hVLEVlnbnwSaGdvjbc1riwbdCyBBdEaDY0qS8uFSFyfGE4T1ohWlULlaWQojZLjZX027r8iHr6QmvblNtJMV4+Us8a0nTclkzJVf+AJ/SqVO5Lq48q/wo8QNwKeFbA878NPAh1la+DBcUjWaGD+T3V1NmR+4yg2iGH6tUKYResqP5/hoT5F/o3Yfqf8BoHnXMZlYQd/LhrCuHBVjmfdbZD5EqfXVp3/+fD+/dXektw8rL7duK3aSb2ECd5DdH+8GjgPKBwFMIaKFROgPSSVJ0Iusw/XdPUbZ7yAPUHk8obPYGFdZU5n86iq8s2Sd5uqJw8a8YLm4VKN/x3XlN51sE33k2r+nQLf9PSPPSPdiS2iEcz05Jx0AqI0Dqh26N/janVfH0JCYIPjaphJnv3Jfa1+GdBV0OOqyjrob2CSh146LE69kx3I0TlAplvTIsN+4tElhs4sFMq2fH01JCf6s/BUBFe3yvvaxdJFryJrmWYNtgkBThxm6t9NEakonjgbEJxM/sCWdRS4A2ZwsilqeJClBdaOzs75KvGozXfmnMMPRXzNdug3YxcTsW4dtLVR1GtpgXwHrrqz/Vqf9CxhC0vVaERMeyfnQKzv5iR9zvXh/dJVlCkfz5f6iYeSEFHrCJN+d84ss90EipxISe5XSvS5SfKWvAwVKHvbuixn9ZVrjpfzCkYGcig6R7kds1a4epQ/Maf2y57JesSYpaUtlLEcAi8HZZ5qNl0QcaJUxXNFTysKzHWarjcXeik0E09xpAW51BgRmoMVyNk3Q2zONGfm5TpYyosUjX/w9W5KVyMddm9o7NseHQpcDT2XdCpyHdXWo1w8MGBoFN2bH9HXnN74PVOVBWBa9QYpdMjh/+x66YXVEjxo9mAJQMkL1xvMFQcgbg0m/Ru+JhtSJHksoxRzNWZFeEew9yY3PxVORG27r8zvNN9SY0ltPsQuVrEJdkkZjrhOQ8Ypr8C4FhOUtJ6yrDhEty6rFclEpfGJovzeHiHyIkj6omfzIWMJUxoNSouv0kO5fOyTwulz/cjyjbc3VCSxcvKd2x8rX2780qr6avTOzoseHnUodhzcn9t5sL+5UJJHha/LvSB9LHnKYjx7mfJ1ycsedn9byVzEeMZ30rycGrPspQbbvnsVdaT+tYhHj7A1mwT7ThKOll+rWmsrRkvtHzrkDUXXP9Km59aEeP5eVlnT7zLCum/13NFQr+Czem+EsYdQIrWXLc/qjqcV2PEJNvuVxDVC8oRcn0DqRlw2buOB5pRxCJezQ41qLIoD/kfCj5AO5xKL3/7rOwYffghzz7Bzm2CVroJyYdPfrzi5+0EvS6Dc5y68ayNGMqL5TjrnYpX1LGMVMoOu0hCaHxzTTwIT7zCxya4cDFmenAk55q8zL49CeBEMFsznJeT4X7Hhya240IYlUM5+KetDE5lZybu8c8djHOWMu4el6DYF/DiH0ipQlIxlxXo8hK3aWOf9kYuI/LmSUHKo6Q4Vquk0nhOwpAHcu4PuKSoiBcCK6yfncNy2QyTF6D3myXT/uQyFSRPFksUtR62EbJ05jmF+2MvZsRylVDOk8iefXFj9mmEaBPPmat7KhF4apVUhTWvobRXtS1x4uozhBddS1N667+bqwQiTzrrLaTKKuBX2c8T08wjOs1HuAT7LE9GW+T8OpzLjPvzI/43gKqpjKoGn2qs3uIY/LGIYeMEu/z4fcA+lQvPeYHjzppY8UAz/alPIy+4XBLHBifpPT6k8iyWF1ZIR94GNN6JR4z3MMLZZNZYb5waRTCPoMfu3sv2rRAtxPJ0Ccc02PBoTlSr9lMuD510K/cMe01mMhkh9WZ6E20j99yzQoYEe+mckhOcraDG4u5jFAplM3kPDsfCYe6yy3Ux2qju3YnltY8MZnTZCjkXEnuC1tFR/rqS8miOgzwth9Zl86rmk2EW3I6gTSHZdPzm24gdgISsy0v8MpdSxBHhxSkPZ53Bvdt69tQ0kkuui5z38VfZuqQ7TTECd3mNKF15eU0+9HMR34Go2kk2h8LG3M9+XUFyik4eTVG1pQ34Q2voIBQosLZNOpstRUbjtrzwmDkcnsXews508reLSfTPCrkXSdJKOszu8ZUFNdLZ9IMs+OeKu5rxEKb+GKMxtB/Tyyo8MaPXvGsu8+NQPvjstbIJ+as8gFH7rik0cbhF00QBPjMaJPhw6orIRhoUMFxecIjsrMZ4KK6vmNE0Sh9sr0kKnMF40df6gqsrkrS6m7LLX/hR5CO9oHs7YDn+1cUiysBuvBWC7n/evEosWQICVVZO4NNgkWPwZ5Iq5p/YhGcG/Dn0DtWsmP9zLD9rtnVzOFYutlrxehz64rHjWwx7D3zytklEGXoKBtLJX8gI4FyWi0fMlRJYTHyjcwBVtBHl5R9Ph6ELNNlF3fbIN/GcuIA42B7qbWyN49AYaUd9E3pCzea5/GGk2AUyYsLcvAtZg/+qk6g6ouZr53iYRVIvMiUfSjLm4YD/lslPylXOJTpS8i5XlmhYyQFg8VBnzA3JaBRRykE4d4rRp6kbINU/lp57LVEVlYR45rDm7BoTxQv2yAbd8gcaL9u158UOgNsh1Q/GSf6uk7LkY3vHxgQA0f0wXOUn19Ws9v3hHcK5eYmeDl0dIRo85mgHoLFw6Ak3+gDUlRt6OjIDKnuB/K1iVszhrptqDeUv3Hw2ungjbRNK6KsBr+mchk8YGqpv9R+uzvdUD6YqCLdTjnE6OCL6AVZfShAa1HVUpEgC2ONKKxiXgpPnxO4vm71QgMryzwDIqF1p1cbUZHmPPKzt8BbubmxcVWjaPZ3IS1OY426wY2UMgfgxo7ixQ7mV50rFjYCW8XVqqLib+0Gv9ebipR6PlopsDwiLuT9ayqp6VFIceNTLh+poUVZ0FmpHcQoPtohJm9KaEDMAjuPh7ubpCgdSVp2H9rTVELq1BN7a4+8VeNNYujjdfiNcedh4ql8tQQLRtUWLwdmfZ4Er04cM6T7gReTiXTsuW0o69tu9IIPIUvdD6HgWfdQfKvgIUDZCPiYbaFwnPZ+4fz+GLBHnRb0rjz7qUWXv0iWcyhlRbfiUy7ejoskb0W/XQ05BlDjMHW7+DZVAO4Mp0hsp7dES6JxB5JKOOd4vh5nCoGF0/70KU9o4XUKYXJf34wb1PjqdCr5fkSSSn7T1fdWjIrYHL36W4Nav8zzQ6tNY4Y4mO0foOMo9/DOkzx/UKHGuig5zOBBehLv8l47PZTKPztqJh4+M1ZCtbjVyEqxu0k2a5XGXlcUSOGeQp+n+8IERMLeOkVG/kMM8vOLdVwoDSK7Xd+S5wrPlDsmE66obeVERH50Z/xGuVxzgSUVC1GOLuNQAZb9qRagVoVaEWhFqRaj/A0LVsLq8B3btQp1eJUU6L9Sr+TvX56est/wgDRZOXbIaihELY5Vm98CG7Khd5/k+PeIGIok22xxlezUfjE2f55KYcsG8KLz0fOySncrPrh+A2VNNIxNEp1TAt/VtO6nrxOhgyBNM88LOrquu1aWGqSTJ5fYSu/7V3u+LLjc1uSSA5o+lPoyI/7vN4/Tq7JxTAZo/7lyXA/7NJmtUOd5RWx7otUwXemT/3S6tRhDI6GG/14/70N7Af7V57n2/9oKuW9syp1irD/673XePkfAYY3x7xuLd0MnuAX00tC/FJrC4ltWFRxfPSk2y0NhZ6wQMq7yYjvl6VW1Yf/aLGfWQxOQV0OSVno1muiWcutX6F5izG0GjG6uPyYfUs2/J6E5/fujXrurFVoKPKaHD5UJ1U4dpWMc7C6NjdvyHAAG4flV+cajQDl3Yl9xUkyRoNJQBY0CFHmT+/lEi/OuVarPwsTu5uN/rOoNa/zB/CgjdsUzkbSv5pcBMCDOeq+YwTgIxm4DWiYGix8ntaMm7onqcmKyUUFETTSOzIz9GJ18T/MIempl4qB2Uuv5hKsP8N+vbodDZiX17vxZgpwvc9dYN6Fqj8q8io07jW+7c/HFavTnIsd5GiYE3a5rSDj1CGobWIjS8ZFUDr2aU3yw91iOYm56jtO3HSPmz7MYuO8sP2fNT2Uky1/nMjof23NQYlHW5lFRH0PdyKUBYAscFz/9IAB/g56SCmfiD3C+hr641KVZINk7Ihs9N5WQlAa8+/yZk0o9CjietKUbj2LUMmB99ZhSnQIVNNTphKJk9FwnZnO4B1qHrZue33KacOC5zeS6TOpXJrS3qtLig7Q8YqlASQDcJMC5NLuw09bySANU0ghjjzWo1pTaOIa7FX/KyQk3MQ6+aVYE26cO/XlEY77poVrzXOpli8dHdhJxpSq/aMvjYd5E2DPB1V6eo+P6S28yrWxyDh6CVSTZOsAkIGk3GTPbGQRkH0J1BYKhdfBIczb4Fbq6lgtkpnLcBupdqBtog1GuHevqNMnr3cqZmmaB55moB4jEF2Lhb9WQAYFs/hOObBOufozKz2N3xEHgHBT6j5xtHvwuiBmVMlcIi3YZpLeoKh1MDbPobVByLJcqJ18htJ8xVlCfqwT/qfkAwnK41epe9WiHsK4TKCCVWB0IQ0oafLt6fCSoUdggvJ+OoqU46qNmQsG2tYwMDFAZmdi+D+ZdSdk3nPIamh3Zzmny5heK2HZka4ltB9N0S+WmoGDuXWJ2w3ps6N1ZyHZSKnn+nMPvOjnMm0Y+hWPwwdI9yIvlcNdgpRKzyhDzBb57lh9Xcw7qFk4KjcDNjjWpUH/TM1K7L8VY16DUz8UVXCxcQsHEZBGTITr8OhGgDiGsT9qtH1YtsUgj9nIMOTIl0ndmDimXg5KHDzl/T0K/Dexl5Ua22OjIfh3MQ422zFCvz6fJiGB2yuTf0XqpgWCUkJsVppneLH/8rreGw6S95VBTBNrIzfK9NCgqsKI3nXN+Pmj0rnJs9Wa9EqWLoxogcBs9PMUi7MTu6fdCxHG5UqttQMV+RbXuqSk0ZkjShZehZ2CsV2PGyeUHz3Ondq/7j9DaNahXZpnjeHjkdn40rNwK2NCLKHBIqGe7+VMlQt5Z0TlJ2uVOjc0DlU020HjucoaKcQPOihs9T2Bj0pmTj64BID9lQYw8Zp0bEuNn8uJlfeFbS0ZlqcXdgWNPo1OY5uVSQ00K8Dzb0Q+7rQd8uFzehpdEKxEGphp4Z3tUvF6SUCyjsrz3x2X24z/Db7Hy0HEKEcyW5qkiUl4H6OgNoNMi7EuokUKBlkpOD0EBuTcf5exz9kh+hhesrN2HX1tbg7Bg0uTE6m2sn4adF/5BweA+0hhjfTCNuwNN73aeYFfOB7R4+dyLPI+eaEJr8rST3jnOA5IbARu9b+xicbm6sf5KayJWcPtjm+uTsmRRO/UYzsYmajO1pUsleMVmXllk47UaMt9xogdHU1piQrR5de0nSWo9HT4PY3QGrqaEKqULaqLfjLRMWNPqMZEeDTTG3iXAFQ4ddH+wS/9oG5G+RgE++8iO7O7KBNreMSZudRpndZsK31bUw5+6HqYbFH96UPALNSC34k7DGJABEVy9f5SvnNKKkptmiqJzQXgOMTlLMvPIz7bEByahIL+RIk3cSyo9BcAa+eif2e6qqCZMlosOtjzmdX4KtuGQwomZdxBI1oWn30tnt6B61K622nQAXN+Rbn1dvxXQUo+Oz0X6vuErxhyJN8OiXuArvYmU8+AYCXZtsUP2grHZPXY5EyNPoZv+EnltRDe+SrBZQ93IZ1AVcaa256yF4r7E4uCBMME5yfwOxUtWELOF/FjnmA2r7zS+uPc9/PgR0DenQhbkMp5bIVRl7Iq0TDIrczafvEcIeN3q1ask1tT8M0Wvpu6a9V+Gh2C5gsM+VNlbR12tRrVlEZXwKcpQ17RpxH3e74ByUK/K6h9eSFLdiFzQUvTy+ShyEYyHrAS+6Lkp5xNzBUfizX3hH3618Dpxv2gYEteWLnyK3P2isAyY9rO3/XGno2W3jKLztCpUEh9a+N/Vq9+WozY+poUVNFPc0mV0nOKvbRLqZdyHl8WYZSaBUhcE24VwAqqHE2ADAwcQhysQvAyMgoI+YWpYXAaHRzLiTPfPJnEC4FfWur+SbR9VaZu36j0lizAPJbQ1BMXcAyg2a+sALuqzNkzPr87T+xINjs/tW674mHFifgMahnSDmoZ+rHtIJTOkkyH1VayhSOQEcPs+hOq0zBe6J51OXv6Il0jyU3K9UP5BHckfIzCcWz5jnaSknSFi8LbZ/EfKXpgnYp/rtRIZ3cj+r8qnGFYqWMqS4tuuwsniQ4oIqqxdUeX4ZVaYK5pZACmuaUnIltY2fSfvdIbRnSya7XU/3u5XkL3n9NYH56va5P2cOI1WrZm5kv4ZMsTjdTtCeVvuPXTHZ/nsq6WOEwMufcyA7EHhwIpqKxkE9M++SB/IabZBFAPDF1x4jB60j3BDSq1zbDv5eBuNaKBy9xMHxmoZAe81edorC52T0ABaIcJjrpDjFx5KBlyB+jf6QiPugOKnHIfZ08iiYPDM19ir76eUZLsPa38YMeOTcduM0nnAn7gfrLt6txWffOGnhdwd0mVNOUNRHPJEZAbCPE7v05meYRiD3Y2vMipTb5fTeSS+zUyTwsrprPn/beBs9yD8DHcKpfVbmZDv9zZLIbd0lXf7AksmsX3om0dlDIEhyfVXS/NM6DPrRWgOOEGKgY4xLMBgthM5TURaqJprHzDR+BMe2+ppq0U9KjdmynztHQrd72V8JTK7zb6NtWrBX55exVyPnfmdvkppMcZpKQRLJmx53vGybdC44JfDmVKLdwsS9/ePEXTXa12PtPJU/EtV8tqXzoS8Xs0rXQpGJG272+38D7f5lQItWz4HGidYM6DFKno7f4qw9DjwPG8zPiwlFcr+yxfkHRv3hhvCR1CCnSOp0EXVDMnKb8ix3mD6U991YoDuOJRUPc/sT2RaOProKiwdrlVg37M/P8k5ho0cNv4hyXe2Z6RkmAZpZ1TqUjBg3uSp1SHTr0sYqEleV9M1afphlwLHPLgm5fOES7+3KtaezlLg/XDRfDWkYXbayWYIKTuyangJuCJau+rXLu5juGD7V17NwJPPizT3cGOHu6CQhdj5jib67r0VqXtNMPCFk+SFc9WuDrN83vp86ts8wH1EmOKAvk8MZV9i/9MTvB9OFQ0qJVh+oc3SqSUgqwtL8bBQNpDQXsOQg9QUn4SNH/jmGRVRa9mTp8sew4jX/7z6GhduBOEgNC2C/VS0e/qZpLhUFcawFhHcD1xPowYm4gFmSDY+dQ/DHN9iZRuwwZm6imEEJpombDnIb3F1ooIum6cgTLhvm92taMp8+YjekbV3SBW23D7baGwqOw7g9aXKKtCBMmCiUPLD8qhK8zPpxVOuU0X73J/x5C0qpiPGyT/lEkS5tWNKbPG4sbnb0uK9N5JTq8gHlQiz5ZWZ7GtAy0mJhkSPmvl9MnptUj2//vcX7ptQIxLhl9KdAqbSFvT/uiCcvtV54btTcrBClYySlbcUdcbeKKTcPt+C5ey5JJbhF+1onufF51o2b3Uj+IWTdQewUvmetWs0zzix1fhaNAc2NJjH0mfcIGbAPP2unwtpc5iN+C3by9RWqE6eL2LzO3+cJv8ozLP+o7nTLNf0yKDc2YofPjzDmRs7kbuTVq7py7szFb151svrt3nn5nOZdBT3NJqE+j/hlCwz+ND6yXoaQZxbWu7F6Mij8aIRMgQkN5Z4NY513Xf6Q8f2DF4oQGi/vwVadENSWpNSMt5oqvZKVfRIhKoc0iH6Ii2rROp7Q3oMOQdrsxss/ETvgNteps1Q93PEtEvbdmCUnK6va01sV21hMgM8xD348WT22FxXXooQh82n+3j55hiOleorcolRMkCaXF1iC7/dhaRhYft0eqeCxv5T8rCFo1T9SBzYTrgRYp5w95dVxgVka4w1pTWyEbwMsXmsAXkhAaETdF3FnFZ2LMwBSohScShwE9UY3f5wMKTRI+Kp0JVvEPJVoG08Gfo2fxU1KpxYMjaG63bvNuuU5OuVPfe/y4UN8HvKPyjUOtJYA9d0PL28Q+sXtFZUdkDIQhmJUJnYyDlsxdSr63mhPeLnqKRqqj8xWHI9NeQx4jio4AhbyHDks0C5mkVRURTYu7N/jXlCns8ojg6lDXmOi+Qp/0AhYFnTQqKDDC79o3UVzoSvWQcbmlQxV6whjxD2iSgKX+3thevTReDJwPB6O018HexCE9EiYrdev6QtHXW+ZOiI0diUj8QT/p0dHT26Te5rBlV1F+Yc5xxRGSiY3PH3XZ/KuIltsP+3QoxB6fd/sgB2Lq/pr+ke/3uMkpDy+9jJb7NpY0Yy+tskzbbDQvqn9eRaE/8yGio7OP3GujzMXu4TDAkQRE8UP9uEiFt1msolu67so8Lk9/O0wQ6/CdfhZY2ky5VjhnwnZr0msQ084FAwI7NGfgToTaW+VzioVHbW/YdUzah/PII2Q3lr8TO/j60yAw7oThif9sZCvAEP3aB1AuJt5uh8+qT2nBMYlOHf6yRzgTvzQPdR2r5qjoKgHWjtvZO8FCSqxiMLFJTCfAK9dFC2ajnvtXdHo92libwzGSdm4l6f/M8tjWCNuHu1niwCLMRy6OncUxe4bRNUkieyg3RkmW/mVQKIPS0ah0K+1AHxHt8lwg9bDAgSxA0BpL784LNqQPkb1l2uUiL1B8yh2laERpo6Mlgu6JYLJUm8GHNISGF+3buQfrfF69d7IJf9no8RtlZxYkFErWljAr/6iJSZ3lA0reCSUm/6x//7Hs+7Aran3ApcsOHKtJFHKR0dG6rNDpJipxNVH/vCfmzhWYu6wmVBDQQSXkHaHATWMoEHAMq+ijkV7rdZcAz36+95jhfy1PAyvJ+PNX3OWzjULp2i4mH5V3ux2aB+QvmQxkmstE7d46ZzjSrfqZwMsYgI9dpKVx0+zMuByKV8MID2nthpwttzae9G96wKusQ/OuatoHUmRWn6J04dSV1LX15fqRIHNDjkxMv8iZXPd6g2V9YTRYKQC5+mf47rmgPPxZ47+uKKkJoB7eeub80wpDnPdUoAPK1glECBzfSBYlyiU67buICgg2CmBNDtttngZ7dk6AdWzpH5zrp+0Phv5dqhcKjfK5oXqMkfoPPfRni2UsvwvoXDbWoqWX50ksIj85EVKuaqvOypk6Zwr9aTG+MzPnHVK/4F1XMrjfPT75f2zS5b3C5Xj/JW57EOV55m4ZauSW6lq2csClU1DxVgMBzvPnh8JnyXCYexSEKe0OnsyNvtrkbCYmO+2rMbRjMSBQF2cGWzNz0+YJQrtVKsdbx25dUy+U2/m6ytMe0TkH+L1AbpZQzgMjx0UubXH9MduJYngdovjoqkv5zsMFhCaTjTHF9ymyIIDlx4qT+PSuuvtj15qRA5qidUHOCx7/+uZJxf/kts7tX4/kFSK0xFbmNMnDhqVvnVLASy9xfX7AS53iDq9Pf/mMibmiWAulalHLWXqBYlH55HXLkR86w9S1+Pl7+u5Lbnkh5BJDp8ocOqZyioVNgPNlkmMdn24Frxm2f0TLYiB+SF3Usj99XbmVbXtjyihxZK+VZLp6hRWfAmOSiN83x/PhUtuDjFPuXbwy9jlnFbgAlsxDvjhRlsk58Df9g0NiN9XbDRUxOayDasfLNTj/+zpGOajKd7R932j2ZoWX8LxtxfjZ+g/df1dcnnz+8+n3xzP5iCH0gp5iaTVi2Ofv82kyn/qWm4D559Pv5ldTlr+pWy3N4tZ0WXAf9v6mc3959NvfiCuGnnGPuka7sr3Uo+8ivhOkmXGxM/gfz795qBgTZZVZsBPi9uqEvtvW8s7PcF/Pv3b+L92IO5B4l7RXnwvNdvF4DtJliOv/9U+/gIT/1XfTaUnD3BxcVsO/21r2VmwcAHyP5+2ix2kiuF7kd6bibSPo4tRs//XRjpYAZgy8l5MZ3Fb+wS+k2R5F/vPp99CADd/ombc0OjX4EXahUn/2kjXJN0zYXvGZCxOaZL6a6AzKq0YSn89ERysu8jS6P/iSFNwf+ZyNIwW70AWNv4a6HLOdF/G94bq6sovivEVfnGkGeDHrbD07Yv3Yztcfw10LXtGqtz89eTlJRZxC4lfHGm2usUXffzN/3PmpQuoPPvmmP7zOIYI5SRs/hVo5pUvlV1K0IdeHM6H2fglgefLnTjl9znwuakBxrB2b4ZCyKdb9xlJsGFwUCAWkplYu9lyt/+C1W2I3/7DJnT3N7iV2ZjLrHIKm32hMPPijKGTz7fEQX6cxAsHXr73agkh+0ta9qufdw4lw7KAc+7h/e6UKuokRwcc6qeorBlQMXXvFcerfoQI519i+r5NCKhg7sIl3GpOHnw6z2Em5A/zKjHOOR/ZZGOPNBev6LRKmM+WeUcKCztHnK+qnJ9MRADnehI7t+zrH+3HXLwvDfe47DN8EO13BV/DYBG6nXxSQX5sWbhfEpB/gBQU701QwqHILDHTn+BCa2GsWCImwD1N+xkZfGrDW9eaKO6fmSZiMXHoXFy44nU8J7ZE8kn/rGuFzCqaKZcIdBBoDIDJSDW2Rst9plMeGn3Ln8qxRhsbyHIjszz13ajG9Qdt2voxY/qKl/Qu2fsrAOIbAulPu2EDd8hZFjRTlOQCeHxj3PyI6tAh/6/ai82EzH+0Qn+Kd1Q1Id8EFgPSieLiaPrbtyKqiufj15eIHwSehwi8cw1Oc3GTTW54S6oJH8TsRztIyrDJwhWNQ+ENWCaJ1f7blVYRO0WxREZgijdUH/Ik9A+R0GbU8pg88Q2TRJnkkdJ7OR8vXvZA7uNGuDZRDYSxQ08AyQ2EHdeb6Owi5QRzoB8V/WDc1rZSF8milvyu9YoY2O4xombUwyL1hnVJpGxI9rK972vL1in4jMF7LZ4ZzL9bkUuWP7sG4Ev2vms8CSjQTVU1Abu6Fa5zQConlIxKqRqSpXIlrRtMOmq0PusYenYP5KDZaE4ijRQUG1WRJHKKFk7TJiM0EkG+jYd+coSj4vYCbsfTDT2FEzn8BBhRDAJq+g0krSLwTsRI8U1TSykMGuqodAmQ3F9uSBA3AYMqqX2rTft0jlwA4O76zfrZlMqfPZXu4jGs2KxUXJu+cAC7WK9LOBfQJWpSPM7voXVhrtPgxxWVD/YLBsSTgNCwtkYRGfFSyRxrVzeDCjFzsE9MjqSy8bZ7TlNMMT3a3i+jUtvByLYmTiO6ApcdYscp1apoosVxErHu+8nyjWPaTAxtjllxzgfpCOFC29gz65ggRhLVbzcIDuOwpieDuGXSmBf5B+wDxlsh9g8tpb2Nby8/qlDh3NSYgHbu8BkXjXgX0dYJNREPBS3Yni9uwSPDD+hNR5YMk8zfBkoCe1m8RfPqY/rbblbFWCtfbZLVzyjpAn+7bujpSCgNsq3om13zNykFvmQ2i0B99FCLDD5yYWwu1SMuNUb2lzc78KiSWyzTrxZrvS3UA7tgt9/jv3Z3HiXfi13MT/s1/zG4klmiP+Wk/xhSmY+PZXM6P4S4X9FDydstQk39L7KoXcB4lKYifvF1G89f9EQ+XzNKX8jbJC2KRO3P/SKJug0wJqffWqIXjV90RFrBzZ3OSQW4RbHMPvVf5FB/iT2E4I8Df8gj8ks0V1Z3wOcZrp22qGTqr1Ko8zHvUG6PFrsdHfFfZLniWQFaJNqg//clI01/kUE5HnjlYQdsXSxvxq+SXGGCjuyw/0TF9yXrdv1iLWr3XMqKAJ6L5T35qxz3ykCGOKsi1P77kh82/GItqU37uzriNRZH7nm/SnFfBDQLQ+31kIusTOwvRmembtIQb+P0xev273+R4XZ+0OGaFaS8zf8PZmUhBiewwwjN7AzNyTnG/JyDoDsGbXUFXCyUQpxfrXIl/l7pu+AlauD+UJTW3pyoO/ZG8eWByO0CsvvXL+wOWeVapyy7snArKeyT4u/PxaPPWyf6evd9xuAOZw39bXsvRN87gfMQXpxMqAK5sBfFpUVlpU8tr+8+nkk20MXRKvctP/5lkQ+/vIFTJhfO1FQ7zbx2Knve9va08G6Nb5te2dNP/7StNM7vr/rSfzakVTqg557LhNWinJba/01JoT1x6Dkj8Gd7gv+TvuG7C2SuSyzXP9kkeOwJ/s++IY+7jP+TTYLHnuD/7BvyuMh4Umgnx3eeBpqjZTIqvc39XZpqeF35M48N3LFzdtAGOwhtldGdHX8vtbnhT17Hfg12kSWTm7duWGuiSrhRieMh7ZP6wws05nWCOs2aR8fNY30XkuvckAU38FyIM7mkyIWDdbc00JfXnmjK54XcO0UV6m7dvFT55MjBFeFWhFsRbkW4FeF+Vbh9PWFTjU4UPWYTsFopO2ysn/N6i5PuH0ML96/3YcFNFmZ6ly82aWoFz4zighZSHODZDluN2pQYqnPxHEdm6s/vECM2fLuyYXpQQm+85YT5QkrlbsFcyYis6dCvL1b7oQiMb5e0hx3gRz2mSOCkHjmmziq/YlpchMYIMKqrHG7FQxWCGguqGNod1SwiQy4WMTSD7UWHjFQOBE6VBl72Qp5OsCoYlSpQA9rjU9IqH2jONZHvsrNBhNl6uj+IjlWsiaezYEevV3Ufi8fTGkHg7CmpgTJ71/u4dHJ9ODkiOGSEPneyffwseu3PvbPKixtcphHadEIQmiKVW/kUKNAkIgHO9ZrRncvKOT+z5xVOxBpYF0asppQ3WuXr7GZJfXTrvguKG51CsbWbxYyBT3rQTzVRf3ESpBAh4XQC2B66rvI5Sq9D7CJ5ul4dnePffRfXNVI8Zk/XfPxzQmKw6/hCohaJytiWA/yvAygv5T86Oz7UmJN36b9oL3u+AdaAIUshACfdnDuRrU1f1V82BFq5CeeVQEZA1o+NnUM+0+dLesbCA1y9ZUMbMEwqYKRf/TUm4KiX7x0/rJNwLoCC4hTo2kATJH++/WYZtWkhNM++L6JIEP8DPDNWxJa83UDoktA6K5zbqA7YObJ2E1PmSSOsjJ2Jfq3yLlDo89jMOgcT5xAsHUvTvXjUAykDudIq4vjQkb5r9YEavLm1uQpik/kPqQ7rtgLWcxlLaPhEQWo29b0ZCKYeJ/IH+KhH9eBY20nW1aRG8wAn8y7hfMkDGAaMUX0mH+ByPvy1Vsm8dhbpmA+RshmXnnO+cDC+7sB8LaOI3QjGSyAPbU5umG3AlO4O2aezO/Ew+/0IKGmvmuyFZlexk+3TKLTN7vaaiblEx3pViUR1tz+WDkFwXqRJxLmjX/o+gnc9qylWTxXOlRQ0bklViG4LTzvtaHMpu7Qvj4Kb1NrpQ5XJpinaN20DUvcpbPfodh9WE3hnv1WGdg6rvk+g0bbvXraGwvbz3e6Ydr25WjVlB4pffCznLbp5YLT8hacjSFOAoIsJG4JDM9+zjAq7JBqeP7AkeXTc/OGmzsibCMSlkZbSDShHmWQ32zSiLB70yromc67lxps+luR6lCoIHCaYTr9sCpRLcFbHANuapHKnNrMnSx1CZDjN6pKh/ZCSea20eDiDkzzFClfcmQAZ6x67kjMWBoxOAJE58eAESIB9TCkdC3Yder5vavvplAGvYvWUP3armjA+H60Z+yD9gz2IWKVqovriY0eDvUwyS5TmW5pdXlhTQ9cZtsPLgMhsJrmbmAtWLc5cCBgBZsscsPR03kCGDs12F5gL5aa4v6bj6nNXXUzxrEazTgujsald8t/lV/yy1MSSjnwzsZX9acHeYZzNs94U4ma2w8/zgyA2TC9YL6mDDfF2PCl01cLsU/WNB6B55dBQeZewcKjRH9xUwWsf2/KB7MLyem9Dmr+qOS/helaEWxFuRbgV4VaE+xXhTgjmYgaKXjjNtjtZ2UoD/Xmx8o3uh0+eELJEWPC6E33p7alhYyFL515e6zi7mwMz0kWfGOTxYvefkx+SEkSf1NXz0tufGXRtTSnzyJO81oFafjtWIsstFKvKKx+VNtnfSwXBn8krSRbCIvHcQW6hjTa8Mnf5o2htlgZCh3gdpTfIk3vtu3AgHckrHVWvDy4/P0L0Es8cWSd1bvQ8iRDlubJVV9+ZaGGxSuqzJa9sYpkXN1WfWiWVVsErqVRs6da8x/wqLfm8kHWoTznwIb/K/hVArQBqBVArgFoB1AqgVgC1AqgVQK0AagVQK4BaAdQKoFYAtQKoFUCtAGoFUCuAWgHUCqBWALUCqBVArQBqBVArgFoB1AqgVgC1AqgVQK0AagVQK4BaAdQKoFYAtQKoFUCtAGoFUCuAWgHUCqD+HwRUML2cuDsxaEGuOojq+mLJv9X1n8fj7rkseTzO5UNp9uzwiB11ugNSuolm9S3/fY1WvfeRvvKFG9Z7X+Q7Axvg15cIEwqYbHLXL4XOThCV4kMybnOVUM4/mr6+WLydCFi4phKfd6NZe1793DJPotneXz418n/TD+mt0ZrfaUsevkpTf9jwY6nu2n9VwX6jADZQwwvZ/0OhZ1oCy6Zh+m8uptANPnN/PEN1rsWBjRN+LFUB/VcVOMf0j7h7tNnjf3jIwhkivHxW+v9JTDWxkzRzxxlSuiURFy/zY6kLbN4VfK07iBlNyPTTXO5ROq6MexcSTt0Q6vtfvLu3l5CsHQS8uoya4f/q4T7+0t1uzcu9Dfhvel8XfwuguNzLgv9q9MHnG64v03WDZfM7/ZPkKRcxnmLj2Dn7UWHu40gqfCo1iAGf5wQl6Y69GcTQKnone7VpwXjRNKllutThh8BndqTpTOg/flPcy2GHM9j73j57cFJ9N46tj9QcYXSdob42/JKKGc/tgVKYWe1CD3HyNdoUbV+1mCG4+rh0SPwPrwciIxfeEyhwSA7a8sLlvO2pKxaESJJbWRjSffZc5Cedy4escH30LatzFWY/H7sm+gfT8DoNU6Y94DNfkgTz2UId8OEspMKpJsBGAhgkFmF+hhCkMPNhtR8GNJ4jkVleHDBC0MqTbVyrVvPVmr7wnAO2iEWnbSBvfequ6zY1CetTdQohB6bqI6/Fj1ckWeDGPj9MGknMHIDoTTjGOjpojmifBKn5cmxlixc9Z2Guvj6uu2O6uS9rOzUfpjdav1GpNIfU3xbuhtUrHHeUDvE3P+R1divOIeS2vOzGj+1B4QNBlOjzA8OcnGvyobhAyecNBMXkOAZjboSBmWJmzHb2sxKUvBRWebbNXINPXvObk7+cUAdUiKugczAMzrqYbvV9qNiSEgf9fR93vMSJ2dMYefKlMOMxkm+AAi5xV7Nm8/Y9To2UcpsH2dVe3f7dczoBb5+R2xc5PhXhc6cawUl6qKmvaq/wFpoZeoJ67JmXfxJMfR3lkrOgCO/ukU3PTX2TnH/7vWSSmYHQsL49svbtOSEX2ZN9T7Gmia9R5buTV3l0qFlbGGvLzDc7q/vFmevKF0wGRZOn0lxb0slXr9m7yL0AV78cr8YMVbNiinRYN28Nwup1Pon2g3EbBjKyiqWSKa9NxgOsEw4ndgW89o6v+v6pnbpy8Xr3pkJ106pi8CErBucQUpPiR9KxKg7w25K8GfRuD/VBmO8zgCF5rKiHI79T1YSBnPpE7iTjtvO/nmQfqEvkU7eBGn/IdPGIzqZPjq9f1beQpVJOf/yT7vlHoQr+8I/jbSXn00IHJ5thpzrRPQ6FR0Du7RW0iuoBIqRGesj/O3vubCfce/aOt9iHEWbaSb3VI0xSRyB1wJE4YXmCFmjoqa6M782STW64Uds3oZoqYR4dUOk1mrGaoIX2luPIV4uZpOa4yCaPrLVOlWdB4CrXdc/vTMoPVRiQb8ynVSegq0Ml9S7HJ9ICCfcsJi5XTy9K1pYr3At5jzSdfnM4qtfick0B1e9YZXbw2rn89MyAasR4YlQrjJjVtFqZv63C4XgoWtwVYvhlu2JUa5BWvJFaW57j+MigEOaiXLWAE3aWjHXIOqN3Wc4XSybKTVj7fQcIimfdtQ30+Ux2ckr19GzgI85ULZVTa3ctN6r1sIgJbS/7GhIss93Tfmg8Q2JaZ2KnP8f1xEGKPjXmPV3ThDYwxZp+4g1NaEU1++dHhw2FzugWn5IBNQ5l9rNwyFOhTW8gDFo3uJIhlasw9/VaUPZ0W16gGmayFymzLit0XXf72rA+bVbfo/ZDGdBRhgXuC6vR0aLNtPZ7N9RUF0DQs3GUvmiDpfYQZzOeX3LClbM4s0PYuSG7q7nszcn7jCJRLTjfarzARdEzfawASqjCdg/H95dCFCTfHDVPzw5VgKNe2PWlxeswruoMyn101dei50rs2JmA2xU1LFYK1IaAmvK3buR4vmoR0SarN34og2WcBPxlwL7N8QA1fckAVxYjxgfgcwNBCw8UUlll8w9B0w9Pl+q6Ysem/T/b9kZAkT4OmBEr7xb59/mhFbM1RNHLp5W+0/K07GRrKqasOo5w68mMfEWMel5T0UdpYrCYi4pP5lNqDlkoF21/SsbQtnrsglOORG3uIepFBTSamseygT1LgA6shbYdonTJUwHxbpk7MprI53I95mpm9+eJnQqoZpU0mgN94/gmSEpvs6s0jOTIuexbCv2bcLDmErm13n7eAy1x7jURtTNjjX6u0aNsmKpJdvj0l/v0c1f7SoxDB7XVQiSTOLFgnU3XHQ8rw7hsJ0hyh9PFpkaIWfsr+ux8ad5jr+/8UF2IcG/67XZq0DmXv8a2BmOnC7BVcdm4bHo4LagHRh7Q0tmH+ovOmqUA2FvQuDnW1qBEp7kQD47FQPjbd/mjHF/C2eHDHX2svMHAz2FMf51Apylp1xMEnSzTZrYWUZVrGg4o6wkR6QO1Bk/fd18+NB511/B8dCLO2rzBboxcvPD4DdSo3iKxGeaSsIUuosL0ruzVm4MVITSa92J7pX2Br0Kfyvtmc0IGRicm/zujCtsN7E3HuqkEFmQLFviacYcOGT3ch6HuJVNL7ua47nnbyZZKjbGLKap0GGa0qNPJxAMVeuwaM73AgZG8nn2JfS3Ei3Dc4F3sRgbZRn8fbkQVPu8HjKQw9hU7Fi8k7durdkx/4tHl6scZwqzaCFzTu3zjO7R1tTfVXrVb9Cdq3r7Sc250M0fseLFkcn+Tnd39ij2Gmnv0rCTQ0MRF895BdrIay6m2u/oI0Jopm4yKc76LNXKTTmP0N1Jf3+X4CrQbrT179yNEGO0tZkI+JBeq1FdSVW7oWX0AXWQonIvbfHQrdIv7LhHHxDXeqdObufxFzTjgtwNk7xqO44eLKR41uXO266WBIXSbGluF0OpXv3mj15ikrvJkIC5NoW55tPkj0SFcKxNa0RNwZ1HukC6DJLNKUNBRT+HsEB305CyTxLg6Wu0ZttcmoaFismcPG824EuQuakLIt5vLwvQjNAodBu24iqmVxue+8SkelYfavcye+5ItD7GkX5wP3p4odfeaDPk3b+91JuytdtG56MqTX5ZvNiUKR5EkIZ2bhA5JRvQ/bekjDzKDz9nPYAAFcmTqq17GaAq22ti5aqZWg9IK+t08fdXnfKncgTZ6N+ISFZxS4CNROxFe+YCt5bZvYq+y3obkuQXCMDKKU8BWmvtxtoLiyPv2ouiaiCIZ7c3JWdOX2BV6MmcwkBy2SbOFHwNUdnv8LM7/6Sr7i9u/FoUGUBy9v+O6tsWRFlhmRgB0Rn9zpKug11SmwqYMLNgtGJDjNAx82SpXytC/GDbTGZPfiB5gQE1hGHyNg0hZA5oyoF4+gA7jcCovHz6ojJeA+CoUiD1gYsjkXkbeZstM8E505Xi5gXmVknLCeg1n3Zmvr6qzp+5ld86+VJt5ScbAp/PgoWzQ/MB8TSe385QtVNNsMRSWAg65L5Wro+WonKpW3zibFSp2zO5UlS7Fo4VDuQH3aF/Q8Wxof7s15LtOkPwWnoCbz7R/ON6yWvM1I+XaZsT549LkT4wz9PJD5PZbdDKTiem6asDFXECuB7SnzdU81LenWdyEwZTJdaG3DuQgLkn+/fTD7JukmTf7XrYcJ0nA5hv8ZhrwWiWQ+MqyryiiBvq8s5PBPbWGPKTkHTCtSJw91cEJ7PN0rJiWSeXTLiOwNgqQn2kUu1b5dd+N17Epzv+OcMW7fOh0z669g9CwuY4qkGKy39qXSOc4I7Xx1PwD0gnUF2NFg41WtypPhFMaMHwXEww95YM4HBrXmuT5Th3255xsnMm8PJXPZgOSY8pNnbYI5sZx2U3SHClplvTuZpm4GZgsHeD5EQJqWFuByyfQytTqvUGds21kBlni0g3jQHrEc9j9+bG9rEZ0rw3/W1PK7hZfcscetZ2Y4ndW1HN1UAXG4JPE7wSWO/i1ETvTiBY1TSUKJFAjx9gVk8Bi1aqaDtdwW4sZeSnwGGQCEO12Mz3bB6vGl+A/lYibnC2DsWkY01X1+qrZev5vW3KxNqiBDnn3uZP3iG49NmSUr/8+ABK1nclVONWOAXyiP97B6bt8Tk2PSNKPz3z6EcP1Jf/JqsWd6iSTVhh6Nml+FBTIBcpMdg91Bk+dlC8UxjIPYwMCYoWo17zXq0WlbEkNbMrZUp6Rf2NLr5GLp+7A2NXD99vLr7SS4DVvFNZuZwzJ5EJsuzD0hxtIFJa/JkWNbzEX/vpWtbjbHli2IeJ1GoxYEk9N6R0YdRdM4/obhe5NWGgD19w6yRlFw+iMxwCfBkhJz8XXnt3wmqMg3ziE5py9o5rmlTdiSmR0VTa0OW8wdCS8K+jYyNq9NFvmDNei+JYW+gk/AUT1Y1OJChCFalIglY4WN6GVrAXneSkr642uYY9uP+F/otVVWsbsAYhTCqqeapa464meos5z4Izwwbxwk+OHbI+nv0DdHL9kbh/ir6OkjEcnuH/YcmJnFngqszQohJNjpqQbJNSXm7BTlobxZ0slo4DcCG7+t1p6wPvgmO9sUmMddbaHmnKl1RSOru5nAcbp1Un2rpV3EeMt/Ln2CVD8oZ4+zPx08XzVptsNAR8p1skU18hm8VPhn6+Ff3YzzhE3VPzNCbkpIbucXH+RojAZqbAQZ+Y53AslN4QMT8kD/XUaO4ThdCo4cCSj4eKgNmPw8kA6rkQsNQlW9//t6srHBbv/ixijngX/A3Si/8PDlyJEK18E3yoOfSp1r2r+6tzvf+PmrC58/6r8Wfa98+72vy4WeWhpxK4xqH2xsP3exllfLtx+OX213/7v1fvDwX1GuYitta9cDcLyjrG4/C5r52B4fP9iAV+t0sOi/cul/qx8/KL099a+xwEeVRmlr7G5Q7rizcbjbfze1X/1br57fuVxUe9vmdr5HzW/X91+J33vWo3cJlnHl2brN75a+/3792u/7+kfys5UWSxzfOXjkt3/TYxRuwE1L73jd1396lX9P27ntL9zV/2O6iv2Pf7xJ7C7GLbacy3QH3W3gYbs8DtcFPryk9XSe1X2ZQeAFU5dQNXs7pL5vxdJfy9cNdGC7/9J69Qjb3tQRxaAjZjn/95tn/rWz/KOl+w52/PP51W/S1ErWLWs6ZJrwC/u/R+4q4GNv/9/9///HhYhVR+/762d3ZmXx+veHN/z9V70+71f/x2Ifv9YSvH5vh2h262fW6n0PX73/3Cxn/Km3uOtKFXYo+9bX72f/d3w3ZXiR3Z9mWu/V/rJFayaV/n7aP7e/d2ikdc1/liuPjuv/t/P2QuyJVvm/frO/+8B/7u6z+b1wQFWCQG/QJ30y22z94ad+vei/9+Ltemp6/6GdVXUHa+dU/WwWObf59JTHbclkYa9HvzjOWJdtn4iZ++28zuuPdNs33g243lp72Ne4+VZpSdBnenFan+eLztt/3Oy/c7fL4HV8ubDl26YHYsJKrl97373ulv3498+jlK8nlG18bz3OudHFu/ONzyffwslfgyZr8fdKepd8E7qt436YSnT+a8j1xeL+8Z+2lUM7Pkq3fLm+t6qX5Mofl2r9n31/WoTnb+993/0zs5NAhaznhdzVxtiGRZ5byLQHe1Wa17cL/DhDk/2kZp17rVF8oHLvcV85/6O2W2h0Ssbn+0adr7p6T692Fyx5+IH02PWm9wrkqnXu1/1v9j+e7F5/vW+2y1LpG7v9De7vfEQ+tBJJrPyUz/bzWu8jXVKrXJfXnoeramx94uf291/wLrlru2vF4t3AzvnL3Lvf9y8I/fK56I7f+d7ZK1ahmUQ5gYby1J2u6XSbzYmVv+xqcM2yAM5hXxtTyq24Snwwd/zWGbXC8UYbU6INg7EYsccNrkfz8z3a2oIT8M6mHPgQBqvi9uvA7Pz9+28yeTx/7nPf/QzpRHHkIMUbt//N9dx5U0mbANOwFbAmsYTHvI3/j6fHrpU6Ju3UNntT4ew2GrQ3XjC7fFrNY3e9fX/v9ffz0myOd38ymaPgyE2Nxbsazzh8vk1sH1e92Ftfm3292PS+Rw+upvTsI/ZZfK6sElFZvz++p/R1NtjkWV8gwEDEHi6+rmsc0poAgBQSwMEFAACAAgAKkNyR5V3YvdMAAAAawAAABsAAAB1bml2ZXJzYWwvdW5pdmVyc2FsLnBuZy54bWyzsa/IzVEoSy0qzszPs1Uy1DNQsrfj5bIpKEoty0wtV6gAigEFIUBJodJWycQIwS3PTCnJAKowMEUSzEjNTM8osVUyt7CEC+oDzQQAUEsBAgAAFAACAAgAO5xXRw3AMR7AAQAA2gMAAA8AAAAAAAAAAQAAAAAAAAAAAG5vbmUvcGxheWVyLnhtbFBLAQIAABQAAgAIACZNV0eK7+VonAUAABUTAAAdAAAAAAAAAAEAAAAAAO0BAAB1bml2ZXJzYWwvY29tbW9uX21lc3NhZ2VzLmxuZ1BLAQIAABQAAgAIACZNV0fKrgQOwgMAAG4MAAAnAAAAAAAAAAEAAAAAAMQHAAB1bml2ZXJzYWwvZmxhc2hfcHVibGlzaGluZ19zZXR0aW5ncy54bWxQSwECAAAUAAIACAAmTVdHWAmgcroCAABVCgAAIQAAAAAAAAABAAAAAADLCwAAdW5pdmVyc2FsL2ZsYXNoX3NraW5fc2V0dGluZ3MueG1sUEsBAgAAFAACAAgAJk1XR1Qj6r2MAwAAfwsAACYAAAAAAAAAAQAAAAAAxA4AAHVuaXZlcnNhbC9odG1sX3B1Ymxpc2hpbmdfc2V0dGluZ3MueG1sUEsBAgAAFAACAAgAJk1XRxypIBCZAQAAHwYAAB8AAAAAAAAAAQAAAAAAlBIAAHVuaXZlcnNhbC9odG1sX3NraW5fc2V0dGluZ3MuanNQSwECAAAUAAIACAAmTVdH0oSuZq8AAABAAQAAGgAAAAAAAAABAAAAAABqFAAAdW5pdmVyc2FsL2kxOG5fcHJlc2V0cy54bWxQSwECAAAUAAIACAAmTVdHOPuvQncAAAB2AAAAHAAAAAAAAAABAAAAAABRFQAAdW5pdmVyc2FsL2xvY2FsX3NldHRpbmdzLnhtbFBLAQIAABQAAgAIADucV0cjtE77+wIAALAIAAAUAAAAAAAAAAEAAAAAAAIWAAB1bml2ZXJzYWwvcGxheWVyLnhtbFBLAQIAABQAAgAIACZNV0duNrw+bgEAAPcCAAApAAAAAAAAAAEAAAAAAC8ZAAB1bml2ZXJzYWwvc2tpbl9jdXN0b21pemF0aW9uX3NldHRpbmdzLnhtbFBLAQIAABQAAgAIACpDckdeiXIGvUkAABSvAAAXAAAAAAAAAAAAAAAAAOQaAAB1bml2ZXJzYWwvdW5pdmVyc2FsLnBuZ1BLAQIAABQAAgAIACpDckeVd2L3TAAAAGsAAAAbAAAAAAAAAAEAAAAAANZkAAB1bml2ZXJzYWwvdW5pdmVyc2FsLnBuZy54bWxQSwUGAAAAAAwADACGAwAAW2UAAAAA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QUIZ_PROPERTIES" val="&lt;QuizProperties&gt;&lt;passAction&gt;&lt;action&gt;3&lt;/action&gt;&lt;/passAction&gt;&lt;failAction&gt;&lt;action&gt;3&lt;/action&gt;&lt;/failAction&gt;&lt;viewSlidesPolicy&gt;0&lt;/viewSlidesPolicy&gt;&lt;allowInterrupt&gt;1&lt;/allowInterrupt&gt;&lt;/QuizProperties&gt;&#10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QUIZ_PROPERTIES" val="&lt;QuizProperties&gt;&lt;passAction&gt;&lt;action&gt;3&lt;/action&gt;&lt;/passAction&gt;&lt;failAction&gt;&lt;action&gt;3&lt;/action&gt;&lt;/failAction&gt;&lt;viewSlidesPolicy&gt;0&lt;/viewSlidesPolicy&gt;&lt;allowInterrupt&gt;1&lt;/allowInterrupt&gt;&lt;/QuizProperties&gt;&#10;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1730</TotalTime>
  <Words>473</Words>
  <Application>Microsoft Office PowerPoint</Application>
  <PresentationFormat>Экран (4:3)</PresentationFormat>
  <Paragraphs>85</Paragraphs>
  <Slides>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Palatino Linotype</vt:lpstr>
      <vt:lpstr>Tahoma</vt:lpstr>
      <vt:lpstr>Times New Roman</vt:lpstr>
      <vt:lpstr>Wingdings</vt:lpstr>
      <vt:lpstr>Базовая</vt:lpstr>
      <vt:lpstr>Электронный учебно-методический  комплекс по дисциплине  «Юридическая клиника»  для специальности  6-05-0421-01 Правоведение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ЭУМК КИТ</dc:title>
  <dc:creator>Minutka15</dc:creator>
  <cp:lastModifiedBy>117</cp:lastModifiedBy>
  <cp:revision>268</cp:revision>
  <cp:lastPrinted>2024-02-26T11:15:47Z</cp:lastPrinted>
  <dcterms:created xsi:type="dcterms:W3CDTF">2015-10-23T06:13:34Z</dcterms:created>
  <dcterms:modified xsi:type="dcterms:W3CDTF">2024-02-26T11:16:14Z</dcterms:modified>
</cp:coreProperties>
</file>