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74" r:id="rId2"/>
  </p:sldMasterIdLst>
  <p:notesMasterIdLst>
    <p:notesMasterId r:id="rId18"/>
  </p:notesMasterIdLst>
  <p:sldIdLst>
    <p:sldId id="256" r:id="rId3"/>
    <p:sldId id="267" r:id="rId4"/>
    <p:sldId id="328" r:id="rId5"/>
    <p:sldId id="329" r:id="rId6"/>
    <p:sldId id="330" r:id="rId7"/>
    <p:sldId id="331" r:id="rId8"/>
    <p:sldId id="332" r:id="rId9"/>
    <p:sldId id="334" r:id="rId10"/>
    <p:sldId id="335" r:id="rId11"/>
    <p:sldId id="336" r:id="rId12"/>
    <p:sldId id="342" r:id="rId13"/>
    <p:sldId id="338" r:id="rId14"/>
    <p:sldId id="339" r:id="rId15"/>
    <p:sldId id="341" r:id="rId16"/>
    <p:sldId id="327" r:id="rId17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WenQuanYi Micro Hei" charset="0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WenQuanYi Micro Hei" charset="0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WenQuanYi Micro Hei" charset="0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WenQuanYi Micro Hei" charset="0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WenQuanYi Micro Hei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WenQuanYi Micro Hei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WenQuanYi Micro Hei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WenQuanYi Micro Hei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WenQuanYi Micro Hei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F6C50A-9B2B-41F3-B582-A001752EDE49}" v="50" dt="2017-05-11T21:46:00.8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260" y="-23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14E32B-E82A-4C15-B53C-84388259A7D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DF1710E-3493-4F27-9674-C0A429187BA3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ru-RU" b="1" dirty="0" smtClean="0"/>
            <a:t>Лидер — тот, кто имеет последователей</a:t>
          </a:r>
          <a:endParaRPr lang="ru-RU" dirty="0"/>
        </a:p>
      </dgm:t>
    </dgm:pt>
    <dgm:pt modelId="{88FD9A8F-51A8-4DD6-9825-A7384512C069}" type="parTrans" cxnId="{D2C65CC6-F4B0-4B70-8DE9-486522208A7D}">
      <dgm:prSet/>
      <dgm:spPr/>
      <dgm:t>
        <a:bodyPr/>
        <a:lstStyle/>
        <a:p>
          <a:endParaRPr lang="ru-RU"/>
        </a:p>
      </dgm:t>
    </dgm:pt>
    <dgm:pt modelId="{EB28D43A-DCC7-4F5F-A057-CCC125D10894}" type="sibTrans" cxnId="{D2C65CC6-F4B0-4B70-8DE9-486522208A7D}">
      <dgm:prSet/>
      <dgm:spPr/>
      <dgm:t>
        <a:bodyPr/>
        <a:lstStyle/>
        <a:p>
          <a:endParaRPr lang="ru-RU"/>
        </a:p>
      </dgm:t>
    </dgm:pt>
    <dgm:pt modelId="{2F842415-237E-4E6E-8EB1-531E41F7E260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ru-RU" b="1" dirty="0" smtClean="0"/>
            <a:t>Лидерство — результат взаимодействия</a:t>
          </a:r>
          <a:endParaRPr lang="ru-RU" dirty="0"/>
        </a:p>
      </dgm:t>
    </dgm:pt>
    <dgm:pt modelId="{BCED9ACE-8B77-4CCA-B9AF-3044B3552D4E}" type="parTrans" cxnId="{D90F1E35-22EC-4094-9171-8FAA0E595DA9}">
      <dgm:prSet/>
      <dgm:spPr/>
      <dgm:t>
        <a:bodyPr/>
        <a:lstStyle/>
        <a:p>
          <a:endParaRPr lang="ru-RU"/>
        </a:p>
      </dgm:t>
    </dgm:pt>
    <dgm:pt modelId="{C99A52F4-7308-4CE8-98D7-CA4190606591}" type="sibTrans" cxnId="{D90F1E35-22EC-4094-9171-8FAA0E595DA9}">
      <dgm:prSet/>
      <dgm:spPr/>
      <dgm:t>
        <a:bodyPr/>
        <a:lstStyle/>
        <a:p>
          <a:endParaRPr lang="ru-RU"/>
        </a:p>
      </dgm:t>
    </dgm:pt>
    <dgm:pt modelId="{254A1B38-6281-49D2-9403-79BA5EF34F09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ru-RU" b="1" dirty="0" smtClean="0"/>
            <a:t>Лидерство основано на авторитете</a:t>
          </a:r>
          <a:endParaRPr lang="ru-RU" dirty="0"/>
        </a:p>
      </dgm:t>
    </dgm:pt>
    <dgm:pt modelId="{1375E2A2-DB6D-439E-BECF-F48306639A0C}" type="parTrans" cxnId="{9D792B48-7E22-41F8-AFF5-2BBCB9944C0D}">
      <dgm:prSet/>
      <dgm:spPr/>
      <dgm:t>
        <a:bodyPr/>
        <a:lstStyle/>
        <a:p>
          <a:endParaRPr lang="ru-RU"/>
        </a:p>
      </dgm:t>
    </dgm:pt>
    <dgm:pt modelId="{80F9070F-813B-4A6E-9B8B-4E228DDC23F4}" type="sibTrans" cxnId="{9D792B48-7E22-41F8-AFF5-2BBCB9944C0D}">
      <dgm:prSet/>
      <dgm:spPr/>
      <dgm:t>
        <a:bodyPr/>
        <a:lstStyle/>
        <a:p>
          <a:endParaRPr lang="ru-RU"/>
        </a:p>
      </dgm:t>
    </dgm:pt>
    <dgm:pt modelId="{C16A558B-CC30-41D5-9DF4-C81E7544AE93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ru-RU" b="1" dirty="0" smtClean="0"/>
            <a:t>Лидерство формируется в процессе дискретных событий — актов лидерства. </a:t>
          </a:r>
          <a:endParaRPr lang="ru-RU" dirty="0"/>
        </a:p>
      </dgm:t>
    </dgm:pt>
    <dgm:pt modelId="{13525D62-FC9E-4C6E-BB9F-ECB85D515A75}" type="parTrans" cxnId="{1098E72D-B6AF-42FF-805B-491332E67872}">
      <dgm:prSet/>
      <dgm:spPr/>
      <dgm:t>
        <a:bodyPr/>
        <a:lstStyle/>
        <a:p>
          <a:endParaRPr lang="ru-RU"/>
        </a:p>
      </dgm:t>
    </dgm:pt>
    <dgm:pt modelId="{CE982D29-054D-4E6E-B156-7E72DC7F6208}" type="sibTrans" cxnId="{1098E72D-B6AF-42FF-805B-491332E67872}">
      <dgm:prSet/>
      <dgm:spPr/>
      <dgm:t>
        <a:bodyPr/>
        <a:lstStyle/>
        <a:p>
          <a:endParaRPr lang="ru-RU"/>
        </a:p>
      </dgm:t>
    </dgm:pt>
    <dgm:pt modelId="{109878A8-7EF7-4450-9A9B-8C17A83B2B08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ru-RU" b="1" dirty="0" smtClean="0"/>
            <a:t>Лидерство основано на неформальном влиянии</a:t>
          </a:r>
          <a:endParaRPr lang="ru-RU" dirty="0"/>
        </a:p>
      </dgm:t>
    </dgm:pt>
    <dgm:pt modelId="{D8A586CE-B33A-4074-A4C0-2696279705EC}" type="parTrans" cxnId="{523EC0EB-06CD-4845-A5D1-82225E869ECD}">
      <dgm:prSet/>
      <dgm:spPr/>
      <dgm:t>
        <a:bodyPr/>
        <a:lstStyle/>
        <a:p>
          <a:endParaRPr lang="ru-RU"/>
        </a:p>
      </dgm:t>
    </dgm:pt>
    <dgm:pt modelId="{BCCC04E9-00BB-4031-8C6A-34CCD469ACF2}" type="sibTrans" cxnId="{523EC0EB-06CD-4845-A5D1-82225E869ECD}">
      <dgm:prSet/>
      <dgm:spPr/>
      <dgm:t>
        <a:bodyPr/>
        <a:lstStyle/>
        <a:p>
          <a:endParaRPr lang="ru-RU"/>
        </a:p>
      </dgm:t>
    </dgm:pt>
    <dgm:pt modelId="{961D3DEE-5B62-4186-B31B-46C86D9ABB8E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ru-RU" b="1" dirty="0" smtClean="0"/>
            <a:t>Лидерство — продукт восприятия и сознания</a:t>
          </a:r>
          <a:endParaRPr lang="ru-RU" dirty="0"/>
        </a:p>
      </dgm:t>
    </dgm:pt>
    <dgm:pt modelId="{73D342FB-BB77-44FB-9F10-0583ECC23071}" type="parTrans" cxnId="{9C2BA77D-4FFA-4CD5-8CC2-814BBFDB6250}">
      <dgm:prSet/>
      <dgm:spPr/>
      <dgm:t>
        <a:bodyPr/>
        <a:lstStyle/>
        <a:p>
          <a:endParaRPr lang="ru-RU"/>
        </a:p>
      </dgm:t>
    </dgm:pt>
    <dgm:pt modelId="{01D6D1F2-539B-4FBD-B24F-CB0E7DDE70E0}" type="sibTrans" cxnId="{9C2BA77D-4FFA-4CD5-8CC2-814BBFDB6250}">
      <dgm:prSet/>
      <dgm:spPr/>
      <dgm:t>
        <a:bodyPr/>
        <a:lstStyle/>
        <a:p>
          <a:endParaRPr lang="ru-RU"/>
        </a:p>
      </dgm:t>
    </dgm:pt>
    <dgm:pt modelId="{30FC0E36-04B8-489F-B66C-5503DE845CA9}" type="pres">
      <dgm:prSet presAssocID="{A314E32B-E82A-4C15-B53C-84388259A7D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66A4C76-D6F5-4C2B-95FE-F23FE322F1FC}" type="pres">
      <dgm:prSet presAssocID="{4DF1710E-3493-4F27-9674-C0A429187BA3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5219D4-0EBA-4910-87F4-139D7BB2DF6A}" type="pres">
      <dgm:prSet presAssocID="{EB28D43A-DCC7-4F5F-A057-CCC125D10894}" presName="spacer" presStyleCnt="0"/>
      <dgm:spPr/>
    </dgm:pt>
    <dgm:pt modelId="{17EE68CE-E735-491B-84B6-2EB5BE9C9F60}" type="pres">
      <dgm:prSet presAssocID="{2F842415-237E-4E6E-8EB1-531E41F7E260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F19AB8-73CB-4E80-A40A-B941CD1AFC8A}" type="pres">
      <dgm:prSet presAssocID="{C99A52F4-7308-4CE8-98D7-CA4190606591}" presName="spacer" presStyleCnt="0"/>
      <dgm:spPr/>
    </dgm:pt>
    <dgm:pt modelId="{AA129F5D-83AF-48BD-A766-41A7F215E8A7}" type="pres">
      <dgm:prSet presAssocID="{254A1B38-6281-49D2-9403-79BA5EF34F09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233C92-0B53-4520-AB5E-9A6D61A534FA}" type="pres">
      <dgm:prSet presAssocID="{80F9070F-813B-4A6E-9B8B-4E228DDC23F4}" presName="spacer" presStyleCnt="0"/>
      <dgm:spPr/>
    </dgm:pt>
    <dgm:pt modelId="{DD787FE0-A898-4F8E-B694-672530220EE3}" type="pres">
      <dgm:prSet presAssocID="{C16A558B-CC30-41D5-9DF4-C81E7544AE93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79F024-918A-4F08-A632-38EE31AC0EE0}" type="pres">
      <dgm:prSet presAssocID="{CE982D29-054D-4E6E-B156-7E72DC7F6208}" presName="spacer" presStyleCnt="0"/>
      <dgm:spPr/>
    </dgm:pt>
    <dgm:pt modelId="{8407CD8C-9A88-43C2-9004-ACDDE3A724BC}" type="pres">
      <dgm:prSet presAssocID="{109878A8-7EF7-4450-9A9B-8C17A83B2B08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6528A7-3372-4E36-9CAD-65D664861843}" type="pres">
      <dgm:prSet presAssocID="{BCCC04E9-00BB-4031-8C6A-34CCD469ACF2}" presName="spacer" presStyleCnt="0"/>
      <dgm:spPr/>
    </dgm:pt>
    <dgm:pt modelId="{6CBD8050-E5A2-423C-87B9-0DEBCEE95A6A}" type="pres">
      <dgm:prSet presAssocID="{961D3DEE-5B62-4186-B31B-46C86D9ABB8E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23EC0EB-06CD-4845-A5D1-82225E869ECD}" srcId="{A314E32B-E82A-4C15-B53C-84388259A7D0}" destId="{109878A8-7EF7-4450-9A9B-8C17A83B2B08}" srcOrd="4" destOrd="0" parTransId="{D8A586CE-B33A-4074-A4C0-2696279705EC}" sibTransId="{BCCC04E9-00BB-4031-8C6A-34CCD469ACF2}"/>
    <dgm:cxn modelId="{9C2BA77D-4FFA-4CD5-8CC2-814BBFDB6250}" srcId="{A314E32B-E82A-4C15-B53C-84388259A7D0}" destId="{961D3DEE-5B62-4186-B31B-46C86D9ABB8E}" srcOrd="5" destOrd="0" parTransId="{73D342FB-BB77-44FB-9F10-0583ECC23071}" sibTransId="{01D6D1F2-539B-4FBD-B24F-CB0E7DDE70E0}"/>
    <dgm:cxn modelId="{CCBDBF6A-49EF-45CA-BD6B-58BDE3BE8033}" type="presOf" srcId="{961D3DEE-5B62-4186-B31B-46C86D9ABB8E}" destId="{6CBD8050-E5A2-423C-87B9-0DEBCEE95A6A}" srcOrd="0" destOrd="0" presId="urn:microsoft.com/office/officeart/2005/8/layout/vList2"/>
    <dgm:cxn modelId="{762F2495-221F-41C3-9082-90D956160D98}" type="presOf" srcId="{A314E32B-E82A-4C15-B53C-84388259A7D0}" destId="{30FC0E36-04B8-489F-B66C-5503DE845CA9}" srcOrd="0" destOrd="0" presId="urn:microsoft.com/office/officeart/2005/8/layout/vList2"/>
    <dgm:cxn modelId="{82CAB4D8-8D28-43AF-BCB3-5C651F935286}" type="presOf" srcId="{2F842415-237E-4E6E-8EB1-531E41F7E260}" destId="{17EE68CE-E735-491B-84B6-2EB5BE9C9F60}" srcOrd="0" destOrd="0" presId="urn:microsoft.com/office/officeart/2005/8/layout/vList2"/>
    <dgm:cxn modelId="{372AB52E-941D-47A6-BDD4-E8FF714F7CB7}" type="presOf" srcId="{4DF1710E-3493-4F27-9674-C0A429187BA3}" destId="{466A4C76-D6F5-4C2B-95FE-F23FE322F1FC}" srcOrd="0" destOrd="0" presId="urn:microsoft.com/office/officeart/2005/8/layout/vList2"/>
    <dgm:cxn modelId="{1098E72D-B6AF-42FF-805B-491332E67872}" srcId="{A314E32B-E82A-4C15-B53C-84388259A7D0}" destId="{C16A558B-CC30-41D5-9DF4-C81E7544AE93}" srcOrd="3" destOrd="0" parTransId="{13525D62-FC9E-4C6E-BB9F-ECB85D515A75}" sibTransId="{CE982D29-054D-4E6E-B156-7E72DC7F6208}"/>
    <dgm:cxn modelId="{F5740065-A6B9-44CA-8B20-4BC6B89E21CA}" type="presOf" srcId="{C16A558B-CC30-41D5-9DF4-C81E7544AE93}" destId="{DD787FE0-A898-4F8E-B694-672530220EE3}" srcOrd="0" destOrd="0" presId="urn:microsoft.com/office/officeart/2005/8/layout/vList2"/>
    <dgm:cxn modelId="{A8CFFBE6-6930-4887-9AF1-D61114BF66AB}" type="presOf" srcId="{254A1B38-6281-49D2-9403-79BA5EF34F09}" destId="{AA129F5D-83AF-48BD-A766-41A7F215E8A7}" srcOrd="0" destOrd="0" presId="urn:microsoft.com/office/officeart/2005/8/layout/vList2"/>
    <dgm:cxn modelId="{D2C65CC6-F4B0-4B70-8DE9-486522208A7D}" srcId="{A314E32B-E82A-4C15-B53C-84388259A7D0}" destId="{4DF1710E-3493-4F27-9674-C0A429187BA3}" srcOrd="0" destOrd="0" parTransId="{88FD9A8F-51A8-4DD6-9825-A7384512C069}" sibTransId="{EB28D43A-DCC7-4F5F-A057-CCC125D10894}"/>
    <dgm:cxn modelId="{9D792B48-7E22-41F8-AFF5-2BBCB9944C0D}" srcId="{A314E32B-E82A-4C15-B53C-84388259A7D0}" destId="{254A1B38-6281-49D2-9403-79BA5EF34F09}" srcOrd="2" destOrd="0" parTransId="{1375E2A2-DB6D-439E-BECF-F48306639A0C}" sibTransId="{80F9070F-813B-4A6E-9B8B-4E228DDC23F4}"/>
    <dgm:cxn modelId="{D90F1E35-22EC-4094-9171-8FAA0E595DA9}" srcId="{A314E32B-E82A-4C15-B53C-84388259A7D0}" destId="{2F842415-237E-4E6E-8EB1-531E41F7E260}" srcOrd="1" destOrd="0" parTransId="{BCED9ACE-8B77-4CCA-B9AF-3044B3552D4E}" sibTransId="{C99A52F4-7308-4CE8-98D7-CA4190606591}"/>
    <dgm:cxn modelId="{781C35D9-731E-4385-B9DA-28AA85BADB5A}" type="presOf" srcId="{109878A8-7EF7-4450-9A9B-8C17A83B2B08}" destId="{8407CD8C-9A88-43C2-9004-ACDDE3A724BC}" srcOrd="0" destOrd="0" presId="urn:microsoft.com/office/officeart/2005/8/layout/vList2"/>
    <dgm:cxn modelId="{20B1579C-E1F4-440D-9FB1-3F746C4659D1}" type="presParOf" srcId="{30FC0E36-04B8-489F-B66C-5503DE845CA9}" destId="{466A4C76-D6F5-4C2B-95FE-F23FE322F1FC}" srcOrd="0" destOrd="0" presId="urn:microsoft.com/office/officeart/2005/8/layout/vList2"/>
    <dgm:cxn modelId="{BCB12A85-76BB-4A08-9219-5E2D7A77A91F}" type="presParOf" srcId="{30FC0E36-04B8-489F-B66C-5503DE845CA9}" destId="{3E5219D4-0EBA-4910-87F4-139D7BB2DF6A}" srcOrd="1" destOrd="0" presId="urn:microsoft.com/office/officeart/2005/8/layout/vList2"/>
    <dgm:cxn modelId="{4076BFAB-E512-4DE7-A959-2F87115D30EC}" type="presParOf" srcId="{30FC0E36-04B8-489F-B66C-5503DE845CA9}" destId="{17EE68CE-E735-491B-84B6-2EB5BE9C9F60}" srcOrd="2" destOrd="0" presId="urn:microsoft.com/office/officeart/2005/8/layout/vList2"/>
    <dgm:cxn modelId="{9FA237F7-5DCC-465B-916C-D5A8610E83D6}" type="presParOf" srcId="{30FC0E36-04B8-489F-B66C-5503DE845CA9}" destId="{FFF19AB8-73CB-4E80-A40A-B941CD1AFC8A}" srcOrd="3" destOrd="0" presId="urn:microsoft.com/office/officeart/2005/8/layout/vList2"/>
    <dgm:cxn modelId="{1598F1B8-9938-428E-966D-615CCBAD12EF}" type="presParOf" srcId="{30FC0E36-04B8-489F-B66C-5503DE845CA9}" destId="{AA129F5D-83AF-48BD-A766-41A7F215E8A7}" srcOrd="4" destOrd="0" presId="urn:microsoft.com/office/officeart/2005/8/layout/vList2"/>
    <dgm:cxn modelId="{1F7D835E-7D29-43F2-BAA4-C23142EE00CA}" type="presParOf" srcId="{30FC0E36-04B8-489F-B66C-5503DE845CA9}" destId="{D6233C92-0B53-4520-AB5E-9A6D61A534FA}" srcOrd="5" destOrd="0" presId="urn:microsoft.com/office/officeart/2005/8/layout/vList2"/>
    <dgm:cxn modelId="{3E39CAE4-BF00-4CEA-B6E4-AD188889645A}" type="presParOf" srcId="{30FC0E36-04B8-489F-B66C-5503DE845CA9}" destId="{DD787FE0-A898-4F8E-B694-672530220EE3}" srcOrd="6" destOrd="0" presId="urn:microsoft.com/office/officeart/2005/8/layout/vList2"/>
    <dgm:cxn modelId="{D351863A-FEA6-40DF-A259-76C8E41B34CF}" type="presParOf" srcId="{30FC0E36-04B8-489F-B66C-5503DE845CA9}" destId="{4E79F024-918A-4F08-A632-38EE31AC0EE0}" srcOrd="7" destOrd="0" presId="urn:microsoft.com/office/officeart/2005/8/layout/vList2"/>
    <dgm:cxn modelId="{BDF9136A-7694-48AA-9BD4-4B898569C0F8}" type="presParOf" srcId="{30FC0E36-04B8-489F-B66C-5503DE845CA9}" destId="{8407CD8C-9A88-43C2-9004-ACDDE3A724BC}" srcOrd="8" destOrd="0" presId="urn:microsoft.com/office/officeart/2005/8/layout/vList2"/>
    <dgm:cxn modelId="{0BB1CEC8-FD98-49E7-A798-0C09D3428A5F}" type="presParOf" srcId="{30FC0E36-04B8-489F-B66C-5503DE845CA9}" destId="{A86528A7-3372-4E36-9CAD-65D664861843}" srcOrd="9" destOrd="0" presId="urn:microsoft.com/office/officeart/2005/8/layout/vList2"/>
    <dgm:cxn modelId="{86ADBF0D-9BA0-44E6-95E7-9FB870E4C826}" type="presParOf" srcId="{30FC0E36-04B8-489F-B66C-5503DE845CA9}" destId="{6CBD8050-E5A2-423C-87B9-0DEBCEE95A6A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194951-E9CE-4611-AACF-2A3D333743DB}" type="doc">
      <dgm:prSet loTypeId="urn:microsoft.com/office/officeart/2005/8/layout/vList2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1CBDFF40-3A7A-47B0-B3AC-84AAC57DF368}">
      <dgm:prSet custT="1"/>
      <dgm:spPr/>
      <dgm:t>
        <a:bodyPr/>
        <a:lstStyle/>
        <a:p>
          <a:pPr rtl="0"/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1. Деловое лидерство. Оно характерно для групп, возникающих на основе производственных целей. В его основе лежат такие качества, как высокая компетентность, умение лучше других решать организационные задачи, деловой авторитет, опыт и т.п. Деловое лидерство наиболее сильно влияет на эффективность руководства.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147215BA-4360-4610-9AE8-A28DF3432074}" type="parTrans" cxnId="{C49D253E-E4A3-4CF1-877B-64F92276027B}">
      <dgm:prSet/>
      <dgm:spPr/>
      <dgm:t>
        <a:bodyPr/>
        <a:lstStyle/>
        <a:p>
          <a:endParaRPr lang="ru-RU"/>
        </a:p>
      </dgm:t>
    </dgm:pt>
    <dgm:pt modelId="{5FE3B2D0-1CB2-4734-9BAD-A9CBC7892A69}" type="sibTrans" cxnId="{C49D253E-E4A3-4CF1-877B-64F92276027B}">
      <dgm:prSet/>
      <dgm:spPr/>
      <dgm:t>
        <a:bodyPr/>
        <a:lstStyle/>
        <a:p>
          <a:endParaRPr lang="ru-RU"/>
        </a:p>
      </dgm:t>
    </dgm:pt>
    <dgm:pt modelId="{880F9B42-555A-4C98-B8B9-075663824F69}">
      <dgm:prSet custT="1"/>
      <dgm:spPr/>
      <dgm:t>
        <a:bodyPr/>
        <a:lstStyle/>
        <a:p>
          <a:pPr rtl="0"/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2. Эмоциональное лидерство. Оно возникает в социально-психологических группах на основе человеческих симпатий, притягательности межличностного общения. Эмоциональный лидер вызывает у людей доверие, излучает теплоту, вселяет уверенность, снимает психологическую напряженность, создает атмосферу психологического комфорта.</a:t>
          </a:r>
          <a:endParaRPr lang="ru-RU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6F1D5DF-CC95-4D50-965F-E01F38E2C05D}" type="parTrans" cxnId="{7BA95B31-C9FE-4B1D-A199-EF957DAFDAC8}">
      <dgm:prSet/>
      <dgm:spPr/>
      <dgm:t>
        <a:bodyPr/>
        <a:lstStyle/>
        <a:p>
          <a:endParaRPr lang="ru-RU"/>
        </a:p>
      </dgm:t>
    </dgm:pt>
    <dgm:pt modelId="{CD798063-7225-4D3D-8963-C35516343726}" type="sibTrans" cxnId="{7BA95B31-C9FE-4B1D-A199-EF957DAFDAC8}">
      <dgm:prSet/>
      <dgm:spPr/>
      <dgm:t>
        <a:bodyPr/>
        <a:lstStyle/>
        <a:p>
          <a:endParaRPr lang="ru-RU"/>
        </a:p>
      </dgm:t>
    </dgm:pt>
    <dgm:pt modelId="{66587CDE-8AC3-46F1-8807-D69F3C2744A9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rtl="0"/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3. Ситуативное лидерство. Строго говоря, по своей природе оно может быть и деловым, и эмоциональным. Однако его отличительной чертой является неустойчивость, временная ограниченность, связь лишь с определенной ситуацией Ситуационный лидер может повести за собой группу лишь в определенной ситуации, например при всеобщей растерянности во время пожара.</a:t>
          </a:r>
          <a:endParaRPr lang="ru-RU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27ED38B-8B9B-475F-A5B3-9DF4157CA014}" type="parTrans" cxnId="{B04744E1-DC88-497D-9A94-B231024746AE}">
      <dgm:prSet/>
      <dgm:spPr/>
      <dgm:t>
        <a:bodyPr/>
        <a:lstStyle/>
        <a:p>
          <a:endParaRPr lang="ru-RU"/>
        </a:p>
      </dgm:t>
    </dgm:pt>
    <dgm:pt modelId="{CB9B78A1-5F4E-4F3F-91AB-D503AD4E6C61}" type="sibTrans" cxnId="{B04744E1-DC88-497D-9A94-B231024746AE}">
      <dgm:prSet/>
      <dgm:spPr/>
      <dgm:t>
        <a:bodyPr/>
        <a:lstStyle/>
        <a:p>
          <a:endParaRPr lang="ru-RU"/>
        </a:p>
      </dgm:t>
    </dgm:pt>
    <dgm:pt modelId="{6BD70C16-0049-41DE-BDB8-85D3CF65F7A2}" type="pres">
      <dgm:prSet presAssocID="{C0194951-E9CE-4611-AACF-2A3D333743D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3A788A-5CD6-460F-A899-50D434E76E1B}" type="pres">
      <dgm:prSet presAssocID="{1CBDFF40-3A7A-47B0-B3AC-84AAC57DF36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8062CF-85DD-4BAF-BC7D-1B5008FD395F}" type="pres">
      <dgm:prSet presAssocID="{5FE3B2D0-1CB2-4734-9BAD-A9CBC7892A69}" presName="spacer" presStyleCnt="0"/>
      <dgm:spPr/>
    </dgm:pt>
    <dgm:pt modelId="{C53D06F8-D404-4B39-BAAC-62A655D02656}" type="pres">
      <dgm:prSet presAssocID="{880F9B42-555A-4C98-B8B9-075663824F6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35A482-7837-4F72-BA91-17ABCD8EB6C8}" type="pres">
      <dgm:prSet presAssocID="{CD798063-7225-4D3D-8963-C35516343726}" presName="spacer" presStyleCnt="0"/>
      <dgm:spPr/>
    </dgm:pt>
    <dgm:pt modelId="{5A5F4A69-AB2D-45FD-B5CC-BB22863973D7}" type="pres">
      <dgm:prSet presAssocID="{66587CDE-8AC3-46F1-8807-D69F3C2744A9}" presName="parentText" presStyleLbl="node1" presStyleIdx="2" presStyleCnt="3" custScaleY="11187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49D253E-E4A3-4CF1-877B-64F92276027B}" srcId="{C0194951-E9CE-4611-AACF-2A3D333743DB}" destId="{1CBDFF40-3A7A-47B0-B3AC-84AAC57DF368}" srcOrd="0" destOrd="0" parTransId="{147215BA-4360-4610-9AE8-A28DF3432074}" sibTransId="{5FE3B2D0-1CB2-4734-9BAD-A9CBC7892A69}"/>
    <dgm:cxn modelId="{7E597A8C-A05E-4A6A-8A63-BCB4B50E69BC}" type="presOf" srcId="{880F9B42-555A-4C98-B8B9-075663824F69}" destId="{C53D06F8-D404-4B39-BAAC-62A655D02656}" srcOrd="0" destOrd="0" presId="urn:microsoft.com/office/officeart/2005/8/layout/vList2"/>
    <dgm:cxn modelId="{55157FFA-BAEA-4480-8986-7AD99EABB7FB}" type="presOf" srcId="{66587CDE-8AC3-46F1-8807-D69F3C2744A9}" destId="{5A5F4A69-AB2D-45FD-B5CC-BB22863973D7}" srcOrd="0" destOrd="0" presId="urn:microsoft.com/office/officeart/2005/8/layout/vList2"/>
    <dgm:cxn modelId="{7BA95B31-C9FE-4B1D-A199-EF957DAFDAC8}" srcId="{C0194951-E9CE-4611-AACF-2A3D333743DB}" destId="{880F9B42-555A-4C98-B8B9-075663824F69}" srcOrd="1" destOrd="0" parTransId="{D6F1D5DF-CC95-4D50-965F-E01F38E2C05D}" sibTransId="{CD798063-7225-4D3D-8963-C35516343726}"/>
    <dgm:cxn modelId="{B04744E1-DC88-497D-9A94-B231024746AE}" srcId="{C0194951-E9CE-4611-AACF-2A3D333743DB}" destId="{66587CDE-8AC3-46F1-8807-D69F3C2744A9}" srcOrd="2" destOrd="0" parTransId="{027ED38B-8B9B-475F-A5B3-9DF4157CA014}" sibTransId="{CB9B78A1-5F4E-4F3F-91AB-D503AD4E6C61}"/>
    <dgm:cxn modelId="{3B802E6B-4460-4517-9819-C7B26FB8259F}" type="presOf" srcId="{C0194951-E9CE-4611-AACF-2A3D333743DB}" destId="{6BD70C16-0049-41DE-BDB8-85D3CF65F7A2}" srcOrd="0" destOrd="0" presId="urn:microsoft.com/office/officeart/2005/8/layout/vList2"/>
    <dgm:cxn modelId="{54351090-AC30-4F23-9FC7-A7CB9329C15D}" type="presOf" srcId="{1CBDFF40-3A7A-47B0-B3AC-84AAC57DF368}" destId="{D03A788A-5CD6-460F-A899-50D434E76E1B}" srcOrd="0" destOrd="0" presId="urn:microsoft.com/office/officeart/2005/8/layout/vList2"/>
    <dgm:cxn modelId="{674AEF9D-0F5E-4C45-AB6B-4F64C0630482}" type="presParOf" srcId="{6BD70C16-0049-41DE-BDB8-85D3CF65F7A2}" destId="{D03A788A-5CD6-460F-A899-50D434E76E1B}" srcOrd="0" destOrd="0" presId="urn:microsoft.com/office/officeart/2005/8/layout/vList2"/>
    <dgm:cxn modelId="{2AEDCBC5-FBA2-407A-B131-523146753958}" type="presParOf" srcId="{6BD70C16-0049-41DE-BDB8-85D3CF65F7A2}" destId="{578062CF-85DD-4BAF-BC7D-1B5008FD395F}" srcOrd="1" destOrd="0" presId="urn:microsoft.com/office/officeart/2005/8/layout/vList2"/>
    <dgm:cxn modelId="{03CC2965-AA2B-44EE-AE33-348F0370DF81}" type="presParOf" srcId="{6BD70C16-0049-41DE-BDB8-85D3CF65F7A2}" destId="{C53D06F8-D404-4B39-BAAC-62A655D02656}" srcOrd="2" destOrd="0" presId="urn:microsoft.com/office/officeart/2005/8/layout/vList2"/>
    <dgm:cxn modelId="{17523D5F-089F-4B1C-A65A-BA5EB06B8A0F}" type="presParOf" srcId="{6BD70C16-0049-41DE-BDB8-85D3CF65F7A2}" destId="{E035A482-7837-4F72-BA91-17ABCD8EB6C8}" srcOrd="3" destOrd="0" presId="urn:microsoft.com/office/officeart/2005/8/layout/vList2"/>
    <dgm:cxn modelId="{F9F27C17-BB9A-4A4B-BAFB-D986E7538B4D}" type="presParOf" srcId="{6BD70C16-0049-41DE-BDB8-85D3CF65F7A2}" destId="{5A5F4A69-AB2D-45FD-B5CC-BB22863973D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1AF3FE4-465C-4F2E-A595-8CE54F602320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194A7750-D51E-4050-94C6-9E15A8233DB3}">
      <dgm:prSet/>
      <dgm:spPr/>
      <dgm:t>
        <a:bodyPr/>
        <a:lstStyle/>
        <a:p>
          <a:pPr rtl="0"/>
          <a:r>
            <a:rPr lang="ru-RU" dirty="0" smtClean="0"/>
            <a:t>лидер-организатор (выполняет функцию групповой интеграции); </a:t>
          </a:r>
          <a:endParaRPr lang="ru-RU" dirty="0"/>
        </a:p>
      </dgm:t>
    </dgm:pt>
    <dgm:pt modelId="{E39413D7-AAA9-4AA8-B64D-D7D06D82FC42}" type="parTrans" cxnId="{A50CB2F4-D2A3-4C95-A5D2-D6040ED9AEDB}">
      <dgm:prSet/>
      <dgm:spPr/>
      <dgm:t>
        <a:bodyPr/>
        <a:lstStyle/>
        <a:p>
          <a:endParaRPr lang="ru-RU"/>
        </a:p>
      </dgm:t>
    </dgm:pt>
    <dgm:pt modelId="{E56C4A22-93AE-476A-8A59-E189FA64CB8D}" type="sibTrans" cxnId="{A50CB2F4-D2A3-4C95-A5D2-D6040ED9AEDB}">
      <dgm:prSet/>
      <dgm:spPr/>
      <dgm:t>
        <a:bodyPr/>
        <a:lstStyle/>
        <a:p>
          <a:endParaRPr lang="ru-RU"/>
        </a:p>
      </dgm:t>
    </dgm:pt>
    <dgm:pt modelId="{A22B4E26-9CBE-4E22-AC3E-AF40EE4FB955}">
      <dgm:prSet/>
      <dgm:spPr/>
      <dgm:t>
        <a:bodyPr/>
        <a:lstStyle/>
        <a:p>
          <a:pPr rtl="0"/>
          <a:r>
            <a:rPr lang="ru-RU" dirty="0" smtClean="0"/>
            <a:t>лидер-инициатор (главенствует при решении новых проблем, выдвигает идеи);</a:t>
          </a:r>
          <a:endParaRPr lang="ru-RU" dirty="0"/>
        </a:p>
      </dgm:t>
    </dgm:pt>
    <dgm:pt modelId="{67B7004E-3292-43CF-99C6-A307597FDADE}" type="parTrans" cxnId="{A8352A36-6FF9-430A-8818-984137664D7D}">
      <dgm:prSet/>
      <dgm:spPr/>
      <dgm:t>
        <a:bodyPr/>
        <a:lstStyle/>
        <a:p>
          <a:endParaRPr lang="ru-RU"/>
        </a:p>
      </dgm:t>
    </dgm:pt>
    <dgm:pt modelId="{714F94C4-411A-4636-924C-B6523472C45A}" type="sibTrans" cxnId="{A8352A36-6FF9-430A-8818-984137664D7D}">
      <dgm:prSet/>
      <dgm:spPr/>
      <dgm:t>
        <a:bodyPr/>
        <a:lstStyle/>
        <a:p>
          <a:endParaRPr lang="ru-RU"/>
        </a:p>
      </dgm:t>
    </dgm:pt>
    <dgm:pt modelId="{9231EE14-FA9C-44F4-A265-C91E92756340}">
      <dgm:prSet/>
      <dgm:spPr/>
      <dgm:t>
        <a:bodyPr/>
        <a:lstStyle/>
        <a:p>
          <a:pPr rtl="0"/>
          <a:r>
            <a:rPr lang="ru-RU" dirty="0" smtClean="0"/>
            <a:t>лидер-генератор эмоционального настроя (доминирует в формировании настроения группы); </a:t>
          </a:r>
          <a:endParaRPr lang="ru-RU" dirty="0"/>
        </a:p>
      </dgm:t>
    </dgm:pt>
    <dgm:pt modelId="{96355C7E-EEEF-41DB-9AA6-4CA98712E21E}" type="parTrans" cxnId="{0D7B4247-428B-42C5-B566-900A28D61C32}">
      <dgm:prSet/>
      <dgm:spPr/>
      <dgm:t>
        <a:bodyPr/>
        <a:lstStyle/>
        <a:p>
          <a:endParaRPr lang="ru-RU"/>
        </a:p>
      </dgm:t>
    </dgm:pt>
    <dgm:pt modelId="{444550B9-5410-408D-98EC-79FB6F3D0699}" type="sibTrans" cxnId="{0D7B4247-428B-42C5-B566-900A28D61C32}">
      <dgm:prSet/>
      <dgm:spPr/>
      <dgm:t>
        <a:bodyPr/>
        <a:lstStyle/>
        <a:p>
          <a:endParaRPr lang="ru-RU"/>
        </a:p>
      </dgm:t>
    </dgm:pt>
    <dgm:pt modelId="{3F435F27-3649-4A3C-9B9F-F2547FF07271}">
      <dgm:prSet/>
      <dgm:spPr/>
      <dgm:t>
        <a:bodyPr/>
        <a:lstStyle/>
        <a:p>
          <a:pPr rtl="0"/>
          <a:r>
            <a:rPr lang="ru-RU" dirty="0" smtClean="0">
              <a:solidFill>
                <a:schemeClr val="tx1"/>
              </a:solidFill>
            </a:rPr>
            <a:t>лидер-эрудит (отличается обширностью знаний); </a:t>
          </a:r>
          <a:endParaRPr lang="ru-RU" dirty="0">
            <a:solidFill>
              <a:schemeClr val="tx1"/>
            </a:solidFill>
          </a:endParaRPr>
        </a:p>
      </dgm:t>
    </dgm:pt>
    <dgm:pt modelId="{F30FB2BA-D11E-4AF8-99D4-2D9D5B850FC1}" type="parTrans" cxnId="{0E50F69A-BE2F-4280-BD78-A53502AC2B4A}">
      <dgm:prSet/>
      <dgm:spPr/>
      <dgm:t>
        <a:bodyPr/>
        <a:lstStyle/>
        <a:p>
          <a:endParaRPr lang="ru-RU"/>
        </a:p>
      </dgm:t>
    </dgm:pt>
    <dgm:pt modelId="{F7FB4FF0-50E5-43DD-BB45-1F895B39F572}" type="sibTrans" cxnId="{0E50F69A-BE2F-4280-BD78-A53502AC2B4A}">
      <dgm:prSet/>
      <dgm:spPr/>
      <dgm:t>
        <a:bodyPr/>
        <a:lstStyle/>
        <a:p>
          <a:endParaRPr lang="ru-RU"/>
        </a:p>
      </dgm:t>
    </dgm:pt>
    <dgm:pt modelId="{46CC57F2-46DD-4C86-B259-602D9788A238}">
      <dgm:prSet/>
      <dgm:spPr/>
      <dgm:t>
        <a:bodyPr/>
        <a:lstStyle/>
        <a:p>
          <a:pPr rtl="0"/>
          <a:r>
            <a:rPr lang="ru-RU" dirty="0" smtClean="0">
              <a:solidFill>
                <a:schemeClr val="tx1"/>
              </a:solidFill>
            </a:rPr>
            <a:t>лидер-эталон (является центром эмоционального притяжения, соответствует роли «звезды», служит образцом, идеалом); </a:t>
          </a:r>
          <a:endParaRPr lang="ru-RU" dirty="0">
            <a:solidFill>
              <a:schemeClr val="tx1"/>
            </a:solidFill>
          </a:endParaRPr>
        </a:p>
      </dgm:t>
    </dgm:pt>
    <dgm:pt modelId="{6865735E-B9BC-4845-B098-D138F655FF75}" type="parTrans" cxnId="{1EE195ED-C480-43F7-97E5-384923CABEC8}">
      <dgm:prSet/>
      <dgm:spPr/>
      <dgm:t>
        <a:bodyPr/>
        <a:lstStyle/>
        <a:p>
          <a:endParaRPr lang="ru-RU"/>
        </a:p>
      </dgm:t>
    </dgm:pt>
    <dgm:pt modelId="{BF118338-9623-4F8A-8141-6B213AC87D53}" type="sibTrans" cxnId="{1EE195ED-C480-43F7-97E5-384923CABEC8}">
      <dgm:prSet/>
      <dgm:spPr/>
      <dgm:t>
        <a:bodyPr/>
        <a:lstStyle/>
        <a:p>
          <a:endParaRPr lang="ru-RU"/>
        </a:p>
      </dgm:t>
    </dgm:pt>
    <dgm:pt modelId="{DE45CA65-371A-4724-B63B-69253A2CA220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lang="ru-RU" dirty="0" smtClean="0">
              <a:solidFill>
                <a:schemeClr val="tx1"/>
              </a:solidFill>
            </a:rPr>
            <a:t>лидер-мастер, умелец (специалист в каком-то виде деятельности).</a:t>
          </a:r>
          <a:endParaRPr lang="ru-RU" dirty="0">
            <a:solidFill>
              <a:schemeClr val="tx1"/>
            </a:solidFill>
          </a:endParaRPr>
        </a:p>
      </dgm:t>
    </dgm:pt>
    <dgm:pt modelId="{B4DD8A9C-BDEB-445F-8B76-E2A488C61D7D}" type="parTrans" cxnId="{29C16A4A-C6F0-4209-8362-CA271D9B8AF6}">
      <dgm:prSet/>
      <dgm:spPr/>
      <dgm:t>
        <a:bodyPr/>
        <a:lstStyle/>
        <a:p>
          <a:endParaRPr lang="ru-RU"/>
        </a:p>
      </dgm:t>
    </dgm:pt>
    <dgm:pt modelId="{E700AF1A-88E0-437F-B390-C575D3036F2A}" type="sibTrans" cxnId="{29C16A4A-C6F0-4209-8362-CA271D9B8AF6}">
      <dgm:prSet/>
      <dgm:spPr/>
      <dgm:t>
        <a:bodyPr/>
        <a:lstStyle/>
        <a:p>
          <a:endParaRPr lang="ru-RU"/>
        </a:p>
      </dgm:t>
    </dgm:pt>
    <dgm:pt modelId="{1260BA58-D402-40F5-8E83-B9ED9C0C46C4}" type="pres">
      <dgm:prSet presAssocID="{61AF3FE4-465C-4F2E-A595-8CE54F60232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12F6469-39C1-42D1-9F3B-7F6211D1E2B7}" type="pres">
      <dgm:prSet presAssocID="{194A7750-D51E-4050-94C6-9E15A8233DB3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92353B-FF53-468E-B620-5A66EAEC83BD}" type="pres">
      <dgm:prSet presAssocID="{E56C4A22-93AE-476A-8A59-E189FA64CB8D}" presName="spacer" presStyleCnt="0"/>
      <dgm:spPr/>
    </dgm:pt>
    <dgm:pt modelId="{215509CA-7A2C-4F58-B918-4AC4875BE458}" type="pres">
      <dgm:prSet presAssocID="{A22B4E26-9CBE-4E22-AC3E-AF40EE4FB955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FB2355-199D-4742-86CC-2D994A6D8298}" type="pres">
      <dgm:prSet presAssocID="{714F94C4-411A-4636-924C-B6523472C45A}" presName="spacer" presStyleCnt="0"/>
      <dgm:spPr/>
    </dgm:pt>
    <dgm:pt modelId="{72106E49-943E-4CAE-92E7-D386DB673DAB}" type="pres">
      <dgm:prSet presAssocID="{9231EE14-FA9C-44F4-A265-C91E92756340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3048ED-2A4F-4776-80C4-B650CA274436}" type="pres">
      <dgm:prSet presAssocID="{444550B9-5410-408D-98EC-79FB6F3D0699}" presName="spacer" presStyleCnt="0"/>
      <dgm:spPr/>
    </dgm:pt>
    <dgm:pt modelId="{DDE9A943-2C54-42D6-B40D-5CA30C8E980D}" type="pres">
      <dgm:prSet presAssocID="{3F435F27-3649-4A3C-9B9F-F2547FF07271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E4B6B8-6190-4206-8533-560807746ECD}" type="pres">
      <dgm:prSet presAssocID="{F7FB4FF0-50E5-43DD-BB45-1F895B39F572}" presName="spacer" presStyleCnt="0"/>
      <dgm:spPr/>
    </dgm:pt>
    <dgm:pt modelId="{904AC923-9BA3-4C03-A90E-A19D308C1BBE}" type="pres">
      <dgm:prSet presAssocID="{46CC57F2-46DD-4C86-B259-602D9788A238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8ECD68-E19A-48D6-9774-8E6658621DE0}" type="pres">
      <dgm:prSet presAssocID="{BF118338-9623-4F8A-8141-6B213AC87D53}" presName="spacer" presStyleCnt="0"/>
      <dgm:spPr/>
    </dgm:pt>
    <dgm:pt modelId="{D1CE74BA-C4CE-4AE3-931E-074058C5F324}" type="pres">
      <dgm:prSet presAssocID="{DE45CA65-371A-4724-B63B-69253A2CA220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9C16A4A-C6F0-4209-8362-CA271D9B8AF6}" srcId="{61AF3FE4-465C-4F2E-A595-8CE54F602320}" destId="{DE45CA65-371A-4724-B63B-69253A2CA220}" srcOrd="5" destOrd="0" parTransId="{B4DD8A9C-BDEB-445F-8B76-E2A488C61D7D}" sibTransId="{E700AF1A-88E0-437F-B390-C575D3036F2A}"/>
    <dgm:cxn modelId="{C4AE4BFD-AC48-4625-8B91-63DE4A6C43AB}" type="presOf" srcId="{A22B4E26-9CBE-4E22-AC3E-AF40EE4FB955}" destId="{215509CA-7A2C-4F58-B918-4AC4875BE458}" srcOrd="0" destOrd="0" presId="urn:microsoft.com/office/officeart/2005/8/layout/vList2"/>
    <dgm:cxn modelId="{D6996AC9-781D-4025-9414-92A4CBA6B06C}" type="presOf" srcId="{9231EE14-FA9C-44F4-A265-C91E92756340}" destId="{72106E49-943E-4CAE-92E7-D386DB673DAB}" srcOrd="0" destOrd="0" presId="urn:microsoft.com/office/officeart/2005/8/layout/vList2"/>
    <dgm:cxn modelId="{0CC0C3A9-518E-4237-A315-60C83F4FD2A9}" type="presOf" srcId="{194A7750-D51E-4050-94C6-9E15A8233DB3}" destId="{312F6469-39C1-42D1-9F3B-7F6211D1E2B7}" srcOrd="0" destOrd="0" presId="urn:microsoft.com/office/officeart/2005/8/layout/vList2"/>
    <dgm:cxn modelId="{27236B15-4544-407C-8628-72823B6AE78F}" type="presOf" srcId="{DE45CA65-371A-4724-B63B-69253A2CA220}" destId="{D1CE74BA-C4CE-4AE3-931E-074058C5F324}" srcOrd="0" destOrd="0" presId="urn:microsoft.com/office/officeart/2005/8/layout/vList2"/>
    <dgm:cxn modelId="{0D7B4247-428B-42C5-B566-900A28D61C32}" srcId="{61AF3FE4-465C-4F2E-A595-8CE54F602320}" destId="{9231EE14-FA9C-44F4-A265-C91E92756340}" srcOrd="2" destOrd="0" parTransId="{96355C7E-EEEF-41DB-9AA6-4CA98712E21E}" sibTransId="{444550B9-5410-408D-98EC-79FB6F3D0699}"/>
    <dgm:cxn modelId="{A50CB2F4-D2A3-4C95-A5D2-D6040ED9AEDB}" srcId="{61AF3FE4-465C-4F2E-A595-8CE54F602320}" destId="{194A7750-D51E-4050-94C6-9E15A8233DB3}" srcOrd="0" destOrd="0" parTransId="{E39413D7-AAA9-4AA8-B64D-D7D06D82FC42}" sibTransId="{E56C4A22-93AE-476A-8A59-E189FA64CB8D}"/>
    <dgm:cxn modelId="{C827CA51-1385-475B-9585-1E0D0893C9EB}" type="presOf" srcId="{61AF3FE4-465C-4F2E-A595-8CE54F602320}" destId="{1260BA58-D402-40F5-8E83-B9ED9C0C46C4}" srcOrd="0" destOrd="0" presId="urn:microsoft.com/office/officeart/2005/8/layout/vList2"/>
    <dgm:cxn modelId="{1EE195ED-C480-43F7-97E5-384923CABEC8}" srcId="{61AF3FE4-465C-4F2E-A595-8CE54F602320}" destId="{46CC57F2-46DD-4C86-B259-602D9788A238}" srcOrd="4" destOrd="0" parTransId="{6865735E-B9BC-4845-B098-D138F655FF75}" sibTransId="{BF118338-9623-4F8A-8141-6B213AC87D53}"/>
    <dgm:cxn modelId="{A8352A36-6FF9-430A-8818-984137664D7D}" srcId="{61AF3FE4-465C-4F2E-A595-8CE54F602320}" destId="{A22B4E26-9CBE-4E22-AC3E-AF40EE4FB955}" srcOrd="1" destOrd="0" parTransId="{67B7004E-3292-43CF-99C6-A307597FDADE}" sibTransId="{714F94C4-411A-4636-924C-B6523472C45A}"/>
    <dgm:cxn modelId="{4F856A35-A389-4096-918C-9161B5629286}" type="presOf" srcId="{46CC57F2-46DD-4C86-B259-602D9788A238}" destId="{904AC923-9BA3-4C03-A90E-A19D308C1BBE}" srcOrd="0" destOrd="0" presId="urn:microsoft.com/office/officeart/2005/8/layout/vList2"/>
    <dgm:cxn modelId="{B2B9AB7A-B41B-4413-8715-2489F28B3F09}" type="presOf" srcId="{3F435F27-3649-4A3C-9B9F-F2547FF07271}" destId="{DDE9A943-2C54-42D6-B40D-5CA30C8E980D}" srcOrd="0" destOrd="0" presId="urn:microsoft.com/office/officeart/2005/8/layout/vList2"/>
    <dgm:cxn modelId="{0E50F69A-BE2F-4280-BD78-A53502AC2B4A}" srcId="{61AF3FE4-465C-4F2E-A595-8CE54F602320}" destId="{3F435F27-3649-4A3C-9B9F-F2547FF07271}" srcOrd="3" destOrd="0" parTransId="{F30FB2BA-D11E-4AF8-99D4-2D9D5B850FC1}" sibTransId="{F7FB4FF0-50E5-43DD-BB45-1F895B39F572}"/>
    <dgm:cxn modelId="{99026F0C-FEB5-47B8-BA20-A486583278F9}" type="presParOf" srcId="{1260BA58-D402-40F5-8E83-B9ED9C0C46C4}" destId="{312F6469-39C1-42D1-9F3B-7F6211D1E2B7}" srcOrd="0" destOrd="0" presId="urn:microsoft.com/office/officeart/2005/8/layout/vList2"/>
    <dgm:cxn modelId="{63AC3BCD-FEFC-465E-9292-5592A37D2DB0}" type="presParOf" srcId="{1260BA58-D402-40F5-8E83-B9ED9C0C46C4}" destId="{9F92353B-FF53-468E-B620-5A66EAEC83BD}" srcOrd="1" destOrd="0" presId="urn:microsoft.com/office/officeart/2005/8/layout/vList2"/>
    <dgm:cxn modelId="{AA36596F-6C62-46CD-B3FD-E9017A69CB60}" type="presParOf" srcId="{1260BA58-D402-40F5-8E83-B9ED9C0C46C4}" destId="{215509CA-7A2C-4F58-B918-4AC4875BE458}" srcOrd="2" destOrd="0" presId="urn:microsoft.com/office/officeart/2005/8/layout/vList2"/>
    <dgm:cxn modelId="{1D99B59A-EB47-4206-91B7-10BD1D82BF97}" type="presParOf" srcId="{1260BA58-D402-40F5-8E83-B9ED9C0C46C4}" destId="{97FB2355-199D-4742-86CC-2D994A6D8298}" srcOrd="3" destOrd="0" presId="urn:microsoft.com/office/officeart/2005/8/layout/vList2"/>
    <dgm:cxn modelId="{6F2C03AD-1355-4506-B2A9-25719B2C4B5A}" type="presParOf" srcId="{1260BA58-D402-40F5-8E83-B9ED9C0C46C4}" destId="{72106E49-943E-4CAE-92E7-D386DB673DAB}" srcOrd="4" destOrd="0" presId="urn:microsoft.com/office/officeart/2005/8/layout/vList2"/>
    <dgm:cxn modelId="{80BE8401-5FA5-45B4-9B91-FE6329875089}" type="presParOf" srcId="{1260BA58-D402-40F5-8E83-B9ED9C0C46C4}" destId="{B63048ED-2A4F-4776-80C4-B650CA274436}" srcOrd="5" destOrd="0" presId="urn:microsoft.com/office/officeart/2005/8/layout/vList2"/>
    <dgm:cxn modelId="{8C7BB4E7-FE9A-4962-9752-45C30EA7AD79}" type="presParOf" srcId="{1260BA58-D402-40F5-8E83-B9ED9C0C46C4}" destId="{DDE9A943-2C54-42D6-B40D-5CA30C8E980D}" srcOrd="6" destOrd="0" presId="urn:microsoft.com/office/officeart/2005/8/layout/vList2"/>
    <dgm:cxn modelId="{FED36C07-0BCC-4C8F-9D8C-81462D22808A}" type="presParOf" srcId="{1260BA58-D402-40F5-8E83-B9ED9C0C46C4}" destId="{28E4B6B8-6190-4206-8533-560807746ECD}" srcOrd="7" destOrd="0" presId="urn:microsoft.com/office/officeart/2005/8/layout/vList2"/>
    <dgm:cxn modelId="{BE3F75A9-328B-495D-911D-1F43AAA8929D}" type="presParOf" srcId="{1260BA58-D402-40F5-8E83-B9ED9C0C46C4}" destId="{904AC923-9BA3-4C03-A90E-A19D308C1BBE}" srcOrd="8" destOrd="0" presId="urn:microsoft.com/office/officeart/2005/8/layout/vList2"/>
    <dgm:cxn modelId="{F15E274B-5415-439B-A154-E22D7FFB7464}" type="presParOf" srcId="{1260BA58-D402-40F5-8E83-B9ED9C0C46C4}" destId="{298ECD68-E19A-48D6-9774-8E6658621DE0}" srcOrd="9" destOrd="0" presId="urn:microsoft.com/office/officeart/2005/8/layout/vList2"/>
    <dgm:cxn modelId="{EB011173-13B6-4A5C-B189-1D5777EBC3E9}" type="presParOf" srcId="{1260BA58-D402-40F5-8E83-B9ED9C0C46C4}" destId="{D1CE74BA-C4CE-4AE3-931E-074058C5F324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460F1F9-9AB6-4761-9685-4ECA6403CFE5}" type="doc">
      <dgm:prSet loTypeId="urn:microsoft.com/office/officeart/2005/8/layout/default#5" loCatId="list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60C80C67-E682-4767-9BEA-136009E502DE}">
      <dgm:prSet phldrT="[Текст]"/>
      <dgm:spPr/>
      <dgm:t>
        <a:bodyPr/>
        <a:lstStyle/>
        <a:p>
          <a:r>
            <a:rPr lang="ru-RU" dirty="0" smtClean="0"/>
            <a:t>Волевые качества</a:t>
          </a:r>
          <a:endParaRPr lang="ru-RU" dirty="0"/>
        </a:p>
      </dgm:t>
    </dgm:pt>
    <dgm:pt modelId="{230F6713-A5AF-43C9-8EE8-9411B74630AB}" type="parTrans" cxnId="{8B595F4D-4F26-4973-B279-F8E729D0F1AE}">
      <dgm:prSet/>
      <dgm:spPr/>
      <dgm:t>
        <a:bodyPr/>
        <a:lstStyle/>
        <a:p>
          <a:endParaRPr lang="ru-RU"/>
        </a:p>
      </dgm:t>
    </dgm:pt>
    <dgm:pt modelId="{556B5AE2-12BD-41E2-AAEB-6E033BE9E5C5}" type="sibTrans" cxnId="{8B595F4D-4F26-4973-B279-F8E729D0F1AE}">
      <dgm:prSet/>
      <dgm:spPr/>
      <dgm:t>
        <a:bodyPr/>
        <a:lstStyle/>
        <a:p>
          <a:endParaRPr lang="ru-RU"/>
        </a:p>
      </dgm:t>
    </dgm:pt>
    <dgm:pt modelId="{7A28CDE1-33A6-4325-9881-E7430CFC3B1C}">
      <dgm:prSet phldrT="[Текст]"/>
      <dgm:spPr/>
      <dgm:t>
        <a:bodyPr/>
        <a:lstStyle/>
        <a:p>
          <a:r>
            <a:rPr lang="ru-RU" dirty="0" smtClean="0"/>
            <a:t>Уверенность в себе</a:t>
          </a:r>
          <a:endParaRPr lang="ru-RU" dirty="0"/>
        </a:p>
      </dgm:t>
    </dgm:pt>
    <dgm:pt modelId="{30D0DA5F-3233-40A1-9ADC-BCEA3B0F3192}" type="parTrans" cxnId="{CE72907E-7824-4841-9DA6-CEAAFA392B04}">
      <dgm:prSet/>
      <dgm:spPr/>
      <dgm:t>
        <a:bodyPr/>
        <a:lstStyle/>
        <a:p>
          <a:endParaRPr lang="ru-RU"/>
        </a:p>
      </dgm:t>
    </dgm:pt>
    <dgm:pt modelId="{3D6A8C80-2AD5-4E29-BF73-2DE462B1E9C6}" type="sibTrans" cxnId="{CE72907E-7824-4841-9DA6-CEAAFA392B04}">
      <dgm:prSet/>
      <dgm:spPr/>
      <dgm:t>
        <a:bodyPr/>
        <a:lstStyle/>
        <a:p>
          <a:endParaRPr lang="ru-RU"/>
        </a:p>
      </dgm:t>
    </dgm:pt>
    <dgm:pt modelId="{6262E464-0384-42FE-9E2C-C37714163F32}">
      <dgm:prSet phldrT="[Текст]"/>
      <dgm:spPr/>
      <dgm:t>
        <a:bodyPr/>
        <a:lstStyle/>
        <a:p>
          <a:r>
            <a:rPr lang="ru-RU" dirty="0" smtClean="0"/>
            <a:t>Дружелюбие</a:t>
          </a:r>
          <a:endParaRPr lang="ru-RU" dirty="0"/>
        </a:p>
      </dgm:t>
    </dgm:pt>
    <dgm:pt modelId="{A930D508-E62B-45D0-9173-CD15987B9FCA}" type="parTrans" cxnId="{FDF9DDA7-E3B9-4B4D-81C2-46A80ECD9DD7}">
      <dgm:prSet/>
      <dgm:spPr/>
      <dgm:t>
        <a:bodyPr/>
        <a:lstStyle/>
        <a:p>
          <a:endParaRPr lang="ru-RU"/>
        </a:p>
      </dgm:t>
    </dgm:pt>
    <dgm:pt modelId="{CC8CA63A-894F-4FFC-851F-724B32C74853}" type="sibTrans" cxnId="{FDF9DDA7-E3B9-4B4D-81C2-46A80ECD9DD7}">
      <dgm:prSet/>
      <dgm:spPr/>
      <dgm:t>
        <a:bodyPr/>
        <a:lstStyle/>
        <a:p>
          <a:endParaRPr lang="ru-RU"/>
        </a:p>
      </dgm:t>
    </dgm:pt>
    <dgm:pt modelId="{1C903AF6-8860-4ACB-916D-08BB16DE874D}">
      <dgm:prSet phldrT="[Текст]"/>
      <dgm:spPr/>
      <dgm:t>
        <a:bodyPr/>
        <a:lstStyle/>
        <a:p>
          <a:r>
            <a:rPr lang="ru-RU" dirty="0" smtClean="0"/>
            <a:t>Ум и интеллект</a:t>
          </a:r>
          <a:endParaRPr lang="ru-RU" dirty="0"/>
        </a:p>
      </dgm:t>
    </dgm:pt>
    <dgm:pt modelId="{A27E8748-8BA5-44CF-B205-F9CFCDC20FB8}" type="parTrans" cxnId="{036205D1-AA6D-40E9-8D59-9415E6862A34}">
      <dgm:prSet/>
      <dgm:spPr/>
      <dgm:t>
        <a:bodyPr/>
        <a:lstStyle/>
        <a:p>
          <a:endParaRPr lang="ru-RU"/>
        </a:p>
      </dgm:t>
    </dgm:pt>
    <dgm:pt modelId="{5C8BE3E7-857D-4899-A685-366D28F993D6}" type="sibTrans" cxnId="{036205D1-AA6D-40E9-8D59-9415E6862A34}">
      <dgm:prSet/>
      <dgm:spPr/>
      <dgm:t>
        <a:bodyPr/>
        <a:lstStyle/>
        <a:p>
          <a:endParaRPr lang="ru-RU"/>
        </a:p>
      </dgm:t>
    </dgm:pt>
    <dgm:pt modelId="{446A2FD5-302E-452A-B516-4600B52AF8C8}">
      <dgm:prSet phldrT="[Текст]"/>
      <dgm:spPr/>
      <dgm:t>
        <a:bodyPr/>
        <a:lstStyle/>
        <a:p>
          <a:r>
            <a:rPr lang="ru-RU" dirty="0" smtClean="0"/>
            <a:t>Активность и энергичность</a:t>
          </a:r>
          <a:endParaRPr lang="ru-RU" dirty="0"/>
        </a:p>
      </dgm:t>
    </dgm:pt>
    <dgm:pt modelId="{706CAB30-7314-4758-A200-989D825DF363}" type="parTrans" cxnId="{133DE062-B821-4838-9EA5-0094F5D598B2}">
      <dgm:prSet/>
      <dgm:spPr/>
      <dgm:t>
        <a:bodyPr/>
        <a:lstStyle/>
        <a:p>
          <a:endParaRPr lang="ru-RU"/>
        </a:p>
      </dgm:t>
    </dgm:pt>
    <dgm:pt modelId="{338C8E2F-050C-4D92-8C6E-D77E16F3602D}" type="sibTrans" cxnId="{133DE062-B821-4838-9EA5-0094F5D598B2}">
      <dgm:prSet/>
      <dgm:spPr/>
      <dgm:t>
        <a:bodyPr/>
        <a:lstStyle/>
        <a:p>
          <a:endParaRPr lang="ru-RU"/>
        </a:p>
      </dgm:t>
    </dgm:pt>
    <dgm:pt modelId="{546FCD11-B9D9-4FC1-AEEA-F5BCE1C30BCD}">
      <dgm:prSet phldrT="[Текст]"/>
      <dgm:spPr/>
      <dgm:t>
        <a:bodyPr/>
        <a:lstStyle/>
        <a:p>
          <a:r>
            <a:rPr lang="ru-RU" dirty="0" smtClean="0"/>
            <a:t>Честность и прямота </a:t>
          </a:r>
          <a:endParaRPr lang="ru-RU" dirty="0"/>
        </a:p>
      </dgm:t>
    </dgm:pt>
    <dgm:pt modelId="{94F60F14-DF1E-4906-B2A0-854391D8E2F2}" type="parTrans" cxnId="{ECF4B2B3-0494-461E-8C7E-355A46936763}">
      <dgm:prSet/>
      <dgm:spPr/>
      <dgm:t>
        <a:bodyPr/>
        <a:lstStyle/>
        <a:p>
          <a:endParaRPr lang="ru-RU"/>
        </a:p>
      </dgm:t>
    </dgm:pt>
    <dgm:pt modelId="{54489B43-A38D-49A7-AB83-86058DA2A09D}" type="sibTrans" cxnId="{ECF4B2B3-0494-461E-8C7E-355A46936763}">
      <dgm:prSet/>
      <dgm:spPr/>
      <dgm:t>
        <a:bodyPr/>
        <a:lstStyle/>
        <a:p>
          <a:endParaRPr lang="ru-RU"/>
        </a:p>
      </dgm:t>
    </dgm:pt>
    <dgm:pt modelId="{B922ACB9-276D-4A23-843C-BBF357DC4289}">
      <dgm:prSet phldrT="[Текст]"/>
      <dgm:spPr/>
      <dgm:t>
        <a:bodyPr/>
        <a:lstStyle/>
        <a:p>
          <a:r>
            <a:rPr lang="ru-RU" dirty="0" err="1" smtClean="0"/>
            <a:t>Коммуника-бельность</a:t>
          </a:r>
          <a:endParaRPr lang="ru-RU" dirty="0"/>
        </a:p>
      </dgm:t>
    </dgm:pt>
    <dgm:pt modelId="{96010DAE-E947-486D-9CF6-D21F340EA2F6}" type="parTrans" cxnId="{CE7E4C73-281B-43A1-BC95-2B035124A4B2}">
      <dgm:prSet/>
      <dgm:spPr/>
      <dgm:t>
        <a:bodyPr/>
        <a:lstStyle/>
        <a:p>
          <a:endParaRPr lang="ru-RU"/>
        </a:p>
      </dgm:t>
    </dgm:pt>
    <dgm:pt modelId="{04219528-7291-43C6-9B27-773D73A5978F}" type="sibTrans" cxnId="{CE7E4C73-281B-43A1-BC95-2B035124A4B2}">
      <dgm:prSet/>
      <dgm:spPr/>
      <dgm:t>
        <a:bodyPr/>
        <a:lstStyle/>
        <a:p>
          <a:endParaRPr lang="ru-RU"/>
        </a:p>
      </dgm:t>
    </dgm:pt>
    <dgm:pt modelId="{0B921DC1-B1D5-414D-B8B8-732365FD616D}">
      <dgm:prSet phldrT="[Текст]"/>
      <dgm:spPr/>
      <dgm:t>
        <a:bodyPr/>
        <a:lstStyle/>
        <a:p>
          <a:r>
            <a:rPr lang="ru-RU" dirty="0" err="1" smtClean="0"/>
            <a:t>Ответст-венность</a:t>
          </a:r>
          <a:endParaRPr lang="ru-RU" dirty="0"/>
        </a:p>
      </dgm:t>
    </dgm:pt>
    <dgm:pt modelId="{91E56568-BFA2-409A-9578-F599711D5AAE}" type="parTrans" cxnId="{5458DE14-FA00-4FA4-B3BA-D14E02648AF0}">
      <dgm:prSet/>
      <dgm:spPr/>
      <dgm:t>
        <a:bodyPr/>
        <a:lstStyle/>
        <a:p>
          <a:endParaRPr lang="ru-RU"/>
        </a:p>
      </dgm:t>
    </dgm:pt>
    <dgm:pt modelId="{E832B13B-664E-43AE-8058-319865A31C9E}" type="sibTrans" cxnId="{5458DE14-FA00-4FA4-B3BA-D14E02648AF0}">
      <dgm:prSet/>
      <dgm:spPr/>
      <dgm:t>
        <a:bodyPr/>
        <a:lstStyle/>
        <a:p>
          <a:endParaRPr lang="ru-RU"/>
        </a:p>
      </dgm:t>
    </dgm:pt>
    <dgm:pt modelId="{BDE43DC7-1072-44A9-A64F-CD671384BFFE}" type="pres">
      <dgm:prSet presAssocID="{F460F1F9-9AB6-4761-9685-4ECA6403CFE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65B67D5-D7FF-4F0A-8B9E-05F042F746C2}" type="pres">
      <dgm:prSet presAssocID="{60C80C67-E682-4767-9BEA-136009E502DE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F4D883-E098-4338-BFEC-5659FE85FE1F}" type="pres">
      <dgm:prSet presAssocID="{556B5AE2-12BD-41E2-AAEB-6E033BE9E5C5}" presName="sibTrans" presStyleCnt="0"/>
      <dgm:spPr/>
      <dgm:t>
        <a:bodyPr/>
        <a:lstStyle/>
        <a:p>
          <a:endParaRPr lang="ru-RU"/>
        </a:p>
      </dgm:t>
    </dgm:pt>
    <dgm:pt modelId="{A9B6764B-A78A-4D9C-8F4F-FAF1A3CBE5AB}" type="pres">
      <dgm:prSet presAssocID="{1C903AF6-8860-4ACB-916D-08BB16DE874D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96F0E9-6C8B-4F97-9BE4-A27F9BED0EB1}" type="pres">
      <dgm:prSet presAssocID="{5C8BE3E7-857D-4899-A685-366D28F993D6}" presName="sibTrans" presStyleCnt="0"/>
      <dgm:spPr/>
      <dgm:t>
        <a:bodyPr/>
        <a:lstStyle/>
        <a:p>
          <a:endParaRPr lang="ru-RU"/>
        </a:p>
      </dgm:t>
    </dgm:pt>
    <dgm:pt modelId="{30E96859-556B-4D9B-889A-506A2AB92505}" type="pres">
      <dgm:prSet presAssocID="{446A2FD5-302E-452A-B516-4600B52AF8C8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93EDB3-6FFA-4354-8AEB-438908401A55}" type="pres">
      <dgm:prSet presAssocID="{338C8E2F-050C-4D92-8C6E-D77E16F3602D}" presName="sibTrans" presStyleCnt="0"/>
      <dgm:spPr/>
      <dgm:t>
        <a:bodyPr/>
        <a:lstStyle/>
        <a:p>
          <a:endParaRPr lang="ru-RU"/>
        </a:p>
      </dgm:t>
    </dgm:pt>
    <dgm:pt modelId="{F1F20CB6-66DC-41BE-8014-89B6432AA104}" type="pres">
      <dgm:prSet presAssocID="{7A28CDE1-33A6-4325-9881-E7430CFC3B1C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4FBB14-8466-4D7F-9CA3-4F0F4BDF2265}" type="pres">
      <dgm:prSet presAssocID="{3D6A8C80-2AD5-4E29-BF73-2DE462B1E9C6}" presName="sibTrans" presStyleCnt="0"/>
      <dgm:spPr/>
      <dgm:t>
        <a:bodyPr/>
        <a:lstStyle/>
        <a:p>
          <a:endParaRPr lang="ru-RU"/>
        </a:p>
      </dgm:t>
    </dgm:pt>
    <dgm:pt modelId="{376EE6AD-1CC4-4F29-ABA7-EE60AE41EFA0}" type="pres">
      <dgm:prSet presAssocID="{546FCD11-B9D9-4FC1-AEEA-F5BCE1C30BCD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E8BBE0-8CEF-4774-99D0-A1E9648E7B75}" type="pres">
      <dgm:prSet presAssocID="{54489B43-A38D-49A7-AB83-86058DA2A09D}" presName="sibTrans" presStyleCnt="0"/>
      <dgm:spPr/>
      <dgm:t>
        <a:bodyPr/>
        <a:lstStyle/>
        <a:p>
          <a:endParaRPr lang="ru-RU"/>
        </a:p>
      </dgm:t>
    </dgm:pt>
    <dgm:pt modelId="{536A4629-CC3D-47E6-AA73-28CB57B82C03}" type="pres">
      <dgm:prSet presAssocID="{6262E464-0384-42FE-9E2C-C37714163F32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4CCCDC-972E-415F-A6C5-1C78DADD0413}" type="pres">
      <dgm:prSet presAssocID="{CC8CA63A-894F-4FFC-851F-724B32C74853}" presName="sibTrans" presStyleCnt="0"/>
      <dgm:spPr/>
      <dgm:t>
        <a:bodyPr/>
        <a:lstStyle/>
        <a:p>
          <a:endParaRPr lang="ru-RU"/>
        </a:p>
      </dgm:t>
    </dgm:pt>
    <dgm:pt modelId="{20DB1A32-9F6B-4ADA-9FDB-06DE1131A8F6}" type="pres">
      <dgm:prSet presAssocID="{B922ACB9-276D-4A23-843C-BBF357DC4289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BA187C-FB8D-4B79-BEFD-DAACE547759F}" type="pres">
      <dgm:prSet presAssocID="{04219528-7291-43C6-9B27-773D73A5978F}" presName="sibTrans" presStyleCnt="0"/>
      <dgm:spPr/>
      <dgm:t>
        <a:bodyPr/>
        <a:lstStyle/>
        <a:p>
          <a:endParaRPr lang="ru-RU"/>
        </a:p>
      </dgm:t>
    </dgm:pt>
    <dgm:pt modelId="{FFA04EF6-261F-45C4-AB28-A8FB760C111C}" type="pres">
      <dgm:prSet presAssocID="{0B921DC1-B1D5-414D-B8B8-732365FD616D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33DE062-B821-4838-9EA5-0094F5D598B2}" srcId="{F460F1F9-9AB6-4761-9685-4ECA6403CFE5}" destId="{446A2FD5-302E-452A-B516-4600B52AF8C8}" srcOrd="2" destOrd="0" parTransId="{706CAB30-7314-4758-A200-989D825DF363}" sibTransId="{338C8E2F-050C-4D92-8C6E-D77E16F3602D}"/>
    <dgm:cxn modelId="{4AC21676-AF62-43CA-B208-8B2A067BA436}" type="presOf" srcId="{60C80C67-E682-4767-9BEA-136009E502DE}" destId="{265B67D5-D7FF-4F0A-8B9E-05F042F746C2}" srcOrd="0" destOrd="0" presId="urn:microsoft.com/office/officeart/2005/8/layout/default#5"/>
    <dgm:cxn modelId="{0DB22341-C902-4DF9-9D84-43AC95AD045F}" type="presOf" srcId="{546FCD11-B9D9-4FC1-AEEA-F5BCE1C30BCD}" destId="{376EE6AD-1CC4-4F29-ABA7-EE60AE41EFA0}" srcOrd="0" destOrd="0" presId="urn:microsoft.com/office/officeart/2005/8/layout/default#5"/>
    <dgm:cxn modelId="{036205D1-AA6D-40E9-8D59-9415E6862A34}" srcId="{F460F1F9-9AB6-4761-9685-4ECA6403CFE5}" destId="{1C903AF6-8860-4ACB-916D-08BB16DE874D}" srcOrd="1" destOrd="0" parTransId="{A27E8748-8BA5-44CF-B205-F9CFCDC20FB8}" sibTransId="{5C8BE3E7-857D-4899-A685-366D28F993D6}"/>
    <dgm:cxn modelId="{6F6B3947-339C-4EE7-8174-21C044621F1F}" type="presOf" srcId="{1C903AF6-8860-4ACB-916D-08BB16DE874D}" destId="{A9B6764B-A78A-4D9C-8F4F-FAF1A3CBE5AB}" srcOrd="0" destOrd="0" presId="urn:microsoft.com/office/officeart/2005/8/layout/default#5"/>
    <dgm:cxn modelId="{1AF54E02-B933-4B34-A350-766399549D08}" type="presOf" srcId="{B922ACB9-276D-4A23-843C-BBF357DC4289}" destId="{20DB1A32-9F6B-4ADA-9FDB-06DE1131A8F6}" srcOrd="0" destOrd="0" presId="urn:microsoft.com/office/officeart/2005/8/layout/default#5"/>
    <dgm:cxn modelId="{8B990A15-5429-4BB0-86BA-683B4D101EE3}" type="presOf" srcId="{0B921DC1-B1D5-414D-B8B8-732365FD616D}" destId="{FFA04EF6-261F-45C4-AB28-A8FB760C111C}" srcOrd="0" destOrd="0" presId="urn:microsoft.com/office/officeart/2005/8/layout/default#5"/>
    <dgm:cxn modelId="{039E5637-D623-4E97-A812-DCD2479EBD31}" type="presOf" srcId="{6262E464-0384-42FE-9E2C-C37714163F32}" destId="{536A4629-CC3D-47E6-AA73-28CB57B82C03}" srcOrd="0" destOrd="0" presId="urn:microsoft.com/office/officeart/2005/8/layout/default#5"/>
    <dgm:cxn modelId="{CE72907E-7824-4841-9DA6-CEAAFA392B04}" srcId="{F460F1F9-9AB6-4761-9685-4ECA6403CFE5}" destId="{7A28CDE1-33A6-4325-9881-E7430CFC3B1C}" srcOrd="3" destOrd="0" parTransId="{30D0DA5F-3233-40A1-9ADC-BCEA3B0F3192}" sibTransId="{3D6A8C80-2AD5-4E29-BF73-2DE462B1E9C6}"/>
    <dgm:cxn modelId="{CE7E4C73-281B-43A1-BC95-2B035124A4B2}" srcId="{F460F1F9-9AB6-4761-9685-4ECA6403CFE5}" destId="{B922ACB9-276D-4A23-843C-BBF357DC4289}" srcOrd="6" destOrd="0" parTransId="{96010DAE-E947-486D-9CF6-D21F340EA2F6}" sibTransId="{04219528-7291-43C6-9B27-773D73A5978F}"/>
    <dgm:cxn modelId="{24A94270-9EA8-46B1-8CDD-BAF633C77FE1}" type="presOf" srcId="{7A28CDE1-33A6-4325-9881-E7430CFC3B1C}" destId="{F1F20CB6-66DC-41BE-8014-89B6432AA104}" srcOrd="0" destOrd="0" presId="urn:microsoft.com/office/officeart/2005/8/layout/default#5"/>
    <dgm:cxn modelId="{ECF4B2B3-0494-461E-8C7E-355A46936763}" srcId="{F460F1F9-9AB6-4761-9685-4ECA6403CFE5}" destId="{546FCD11-B9D9-4FC1-AEEA-F5BCE1C30BCD}" srcOrd="4" destOrd="0" parTransId="{94F60F14-DF1E-4906-B2A0-854391D8E2F2}" sibTransId="{54489B43-A38D-49A7-AB83-86058DA2A09D}"/>
    <dgm:cxn modelId="{5458DE14-FA00-4FA4-B3BA-D14E02648AF0}" srcId="{F460F1F9-9AB6-4761-9685-4ECA6403CFE5}" destId="{0B921DC1-B1D5-414D-B8B8-732365FD616D}" srcOrd="7" destOrd="0" parTransId="{91E56568-BFA2-409A-9578-F599711D5AAE}" sibTransId="{E832B13B-664E-43AE-8058-319865A31C9E}"/>
    <dgm:cxn modelId="{F3F77CF5-7F33-455F-A195-AB42CA3B96C6}" type="presOf" srcId="{F460F1F9-9AB6-4761-9685-4ECA6403CFE5}" destId="{BDE43DC7-1072-44A9-A64F-CD671384BFFE}" srcOrd="0" destOrd="0" presId="urn:microsoft.com/office/officeart/2005/8/layout/default#5"/>
    <dgm:cxn modelId="{FDF9DDA7-E3B9-4B4D-81C2-46A80ECD9DD7}" srcId="{F460F1F9-9AB6-4761-9685-4ECA6403CFE5}" destId="{6262E464-0384-42FE-9E2C-C37714163F32}" srcOrd="5" destOrd="0" parTransId="{A930D508-E62B-45D0-9173-CD15987B9FCA}" sibTransId="{CC8CA63A-894F-4FFC-851F-724B32C74853}"/>
    <dgm:cxn modelId="{8B595F4D-4F26-4973-B279-F8E729D0F1AE}" srcId="{F460F1F9-9AB6-4761-9685-4ECA6403CFE5}" destId="{60C80C67-E682-4767-9BEA-136009E502DE}" srcOrd="0" destOrd="0" parTransId="{230F6713-A5AF-43C9-8EE8-9411B74630AB}" sibTransId="{556B5AE2-12BD-41E2-AAEB-6E033BE9E5C5}"/>
    <dgm:cxn modelId="{D65809FD-9B1E-45A2-90A1-70B9ED9FA169}" type="presOf" srcId="{446A2FD5-302E-452A-B516-4600B52AF8C8}" destId="{30E96859-556B-4D9B-889A-506A2AB92505}" srcOrd="0" destOrd="0" presId="urn:microsoft.com/office/officeart/2005/8/layout/default#5"/>
    <dgm:cxn modelId="{804F89AA-AEF7-446D-AA1C-20EF96762581}" type="presParOf" srcId="{BDE43DC7-1072-44A9-A64F-CD671384BFFE}" destId="{265B67D5-D7FF-4F0A-8B9E-05F042F746C2}" srcOrd="0" destOrd="0" presId="urn:microsoft.com/office/officeart/2005/8/layout/default#5"/>
    <dgm:cxn modelId="{A03E1E9E-71B3-4BEA-B451-3368875DD4CC}" type="presParOf" srcId="{BDE43DC7-1072-44A9-A64F-CD671384BFFE}" destId="{70F4D883-E098-4338-BFEC-5659FE85FE1F}" srcOrd="1" destOrd="0" presId="urn:microsoft.com/office/officeart/2005/8/layout/default#5"/>
    <dgm:cxn modelId="{C7EE9FD1-658D-40D9-B783-C11EFBC3B3D0}" type="presParOf" srcId="{BDE43DC7-1072-44A9-A64F-CD671384BFFE}" destId="{A9B6764B-A78A-4D9C-8F4F-FAF1A3CBE5AB}" srcOrd="2" destOrd="0" presId="urn:microsoft.com/office/officeart/2005/8/layout/default#5"/>
    <dgm:cxn modelId="{B27A47A7-E7CC-4EE3-A04D-FA550BEE6BBB}" type="presParOf" srcId="{BDE43DC7-1072-44A9-A64F-CD671384BFFE}" destId="{9796F0E9-6C8B-4F97-9BE4-A27F9BED0EB1}" srcOrd="3" destOrd="0" presId="urn:microsoft.com/office/officeart/2005/8/layout/default#5"/>
    <dgm:cxn modelId="{6D89DFAF-D9D4-4950-BAB3-EA492CE2D3BA}" type="presParOf" srcId="{BDE43DC7-1072-44A9-A64F-CD671384BFFE}" destId="{30E96859-556B-4D9B-889A-506A2AB92505}" srcOrd="4" destOrd="0" presId="urn:microsoft.com/office/officeart/2005/8/layout/default#5"/>
    <dgm:cxn modelId="{4BFD9BE9-32DF-4BF7-8850-D2C41F0F8AB9}" type="presParOf" srcId="{BDE43DC7-1072-44A9-A64F-CD671384BFFE}" destId="{5693EDB3-6FFA-4354-8AEB-438908401A55}" srcOrd="5" destOrd="0" presId="urn:microsoft.com/office/officeart/2005/8/layout/default#5"/>
    <dgm:cxn modelId="{77D7D552-715D-4D8C-8E18-FC22C1635981}" type="presParOf" srcId="{BDE43DC7-1072-44A9-A64F-CD671384BFFE}" destId="{F1F20CB6-66DC-41BE-8014-89B6432AA104}" srcOrd="6" destOrd="0" presId="urn:microsoft.com/office/officeart/2005/8/layout/default#5"/>
    <dgm:cxn modelId="{7E7D094A-4AF6-4C97-AFB9-4F565FDC79B5}" type="presParOf" srcId="{BDE43DC7-1072-44A9-A64F-CD671384BFFE}" destId="{494FBB14-8466-4D7F-9CA3-4F0F4BDF2265}" srcOrd="7" destOrd="0" presId="urn:microsoft.com/office/officeart/2005/8/layout/default#5"/>
    <dgm:cxn modelId="{1BFD693C-EA7F-4016-9300-F52A5754F5CE}" type="presParOf" srcId="{BDE43DC7-1072-44A9-A64F-CD671384BFFE}" destId="{376EE6AD-1CC4-4F29-ABA7-EE60AE41EFA0}" srcOrd="8" destOrd="0" presId="urn:microsoft.com/office/officeart/2005/8/layout/default#5"/>
    <dgm:cxn modelId="{9507327F-C340-40AC-9CAB-2E878ABB7A65}" type="presParOf" srcId="{BDE43DC7-1072-44A9-A64F-CD671384BFFE}" destId="{E4E8BBE0-8CEF-4774-99D0-A1E9648E7B75}" srcOrd="9" destOrd="0" presId="urn:microsoft.com/office/officeart/2005/8/layout/default#5"/>
    <dgm:cxn modelId="{33DA0F59-5F30-4750-A77D-999EA6F027B1}" type="presParOf" srcId="{BDE43DC7-1072-44A9-A64F-CD671384BFFE}" destId="{536A4629-CC3D-47E6-AA73-28CB57B82C03}" srcOrd="10" destOrd="0" presId="urn:microsoft.com/office/officeart/2005/8/layout/default#5"/>
    <dgm:cxn modelId="{B8275B76-901E-446A-9FB2-AE9B0D4496B8}" type="presParOf" srcId="{BDE43DC7-1072-44A9-A64F-CD671384BFFE}" destId="{C04CCCDC-972E-415F-A6C5-1C78DADD0413}" srcOrd="11" destOrd="0" presId="urn:microsoft.com/office/officeart/2005/8/layout/default#5"/>
    <dgm:cxn modelId="{21845D3A-97E5-4944-BCEA-DC38425BF98E}" type="presParOf" srcId="{BDE43DC7-1072-44A9-A64F-CD671384BFFE}" destId="{20DB1A32-9F6B-4ADA-9FDB-06DE1131A8F6}" srcOrd="12" destOrd="0" presId="urn:microsoft.com/office/officeart/2005/8/layout/default#5"/>
    <dgm:cxn modelId="{EB1A17C0-24F7-4D06-BB0F-EA6008ADB5D4}" type="presParOf" srcId="{BDE43DC7-1072-44A9-A64F-CD671384BFFE}" destId="{C1BA187C-FB8D-4B79-BEFD-DAACE547759F}" srcOrd="13" destOrd="0" presId="urn:microsoft.com/office/officeart/2005/8/layout/default#5"/>
    <dgm:cxn modelId="{CFC13299-F9CD-46D6-BCD9-88CFC5482A96}" type="presParOf" srcId="{BDE43DC7-1072-44A9-A64F-CD671384BFFE}" destId="{FFA04EF6-261F-45C4-AB28-A8FB760C111C}" srcOrd="14" destOrd="0" presId="urn:microsoft.com/office/officeart/2005/8/layout/default#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6A4C76-D6F5-4C2B-95FE-F23FE322F1FC}">
      <dsp:nvSpPr>
        <dsp:cNvPr id="0" name=""/>
        <dsp:cNvSpPr/>
      </dsp:nvSpPr>
      <dsp:spPr>
        <a:xfrm>
          <a:off x="0" y="15264"/>
          <a:ext cx="9182819" cy="873953"/>
        </a:xfrm>
        <a:prstGeom prst="roundRect">
          <a:avLst/>
        </a:prstGeom>
        <a:solidFill>
          <a:schemeClr val="accent3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/>
            <a:t>Лидер — тот, кто имеет последователей</a:t>
          </a:r>
          <a:endParaRPr lang="ru-RU" sz="2200" kern="1200" dirty="0"/>
        </a:p>
      </dsp:txBody>
      <dsp:txXfrm>
        <a:off x="42663" y="57927"/>
        <a:ext cx="9097493" cy="788627"/>
      </dsp:txXfrm>
    </dsp:sp>
    <dsp:sp modelId="{17EE68CE-E735-491B-84B6-2EB5BE9C9F60}">
      <dsp:nvSpPr>
        <dsp:cNvPr id="0" name=""/>
        <dsp:cNvSpPr/>
      </dsp:nvSpPr>
      <dsp:spPr>
        <a:xfrm>
          <a:off x="0" y="952577"/>
          <a:ext cx="9182819" cy="873953"/>
        </a:xfrm>
        <a:prstGeom prst="roundRect">
          <a:avLst/>
        </a:prstGeom>
        <a:solidFill>
          <a:schemeClr val="accent3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/>
            <a:t>Лидерство — результат взаимодействия</a:t>
          </a:r>
          <a:endParaRPr lang="ru-RU" sz="2200" kern="1200" dirty="0"/>
        </a:p>
      </dsp:txBody>
      <dsp:txXfrm>
        <a:off x="42663" y="995240"/>
        <a:ext cx="9097493" cy="788627"/>
      </dsp:txXfrm>
    </dsp:sp>
    <dsp:sp modelId="{AA129F5D-83AF-48BD-A766-41A7F215E8A7}">
      <dsp:nvSpPr>
        <dsp:cNvPr id="0" name=""/>
        <dsp:cNvSpPr/>
      </dsp:nvSpPr>
      <dsp:spPr>
        <a:xfrm>
          <a:off x="0" y="1889891"/>
          <a:ext cx="9182819" cy="873953"/>
        </a:xfrm>
        <a:prstGeom prst="roundRect">
          <a:avLst/>
        </a:prstGeom>
        <a:solidFill>
          <a:schemeClr val="accent3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/>
            <a:t>Лидерство основано на авторитете</a:t>
          </a:r>
          <a:endParaRPr lang="ru-RU" sz="2200" kern="1200" dirty="0"/>
        </a:p>
      </dsp:txBody>
      <dsp:txXfrm>
        <a:off x="42663" y="1932554"/>
        <a:ext cx="9097493" cy="788627"/>
      </dsp:txXfrm>
    </dsp:sp>
    <dsp:sp modelId="{DD787FE0-A898-4F8E-B694-672530220EE3}">
      <dsp:nvSpPr>
        <dsp:cNvPr id="0" name=""/>
        <dsp:cNvSpPr/>
      </dsp:nvSpPr>
      <dsp:spPr>
        <a:xfrm>
          <a:off x="0" y="2827204"/>
          <a:ext cx="9182819" cy="873953"/>
        </a:xfrm>
        <a:prstGeom prst="roundRect">
          <a:avLst/>
        </a:prstGeom>
        <a:solidFill>
          <a:schemeClr val="accent3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/>
            <a:t>Лидерство формируется в процессе дискретных событий — актов лидерства. </a:t>
          </a:r>
          <a:endParaRPr lang="ru-RU" sz="2200" kern="1200" dirty="0"/>
        </a:p>
      </dsp:txBody>
      <dsp:txXfrm>
        <a:off x="42663" y="2869867"/>
        <a:ext cx="9097493" cy="788627"/>
      </dsp:txXfrm>
    </dsp:sp>
    <dsp:sp modelId="{8407CD8C-9A88-43C2-9004-ACDDE3A724BC}">
      <dsp:nvSpPr>
        <dsp:cNvPr id="0" name=""/>
        <dsp:cNvSpPr/>
      </dsp:nvSpPr>
      <dsp:spPr>
        <a:xfrm>
          <a:off x="0" y="3764517"/>
          <a:ext cx="9182819" cy="873953"/>
        </a:xfrm>
        <a:prstGeom prst="roundRect">
          <a:avLst/>
        </a:prstGeom>
        <a:solidFill>
          <a:schemeClr val="accent3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/>
            <a:t>Лидерство основано на неформальном влиянии</a:t>
          </a:r>
          <a:endParaRPr lang="ru-RU" sz="2200" kern="1200" dirty="0"/>
        </a:p>
      </dsp:txBody>
      <dsp:txXfrm>
        <a:off x="42663" y="3807180"/>
        <a:ext cx="9097493" cy="788627"/>
      </dsp:txXfrm>
    </dsp:sp>
    <dsp:sp modelId="{6CBD8050-E5A2-423C-87B9-0DEBCEE95A6A}">
      <dsp:nvSpPr>
        <dsp:cNvPr id="0" name=""/>
        <dsp:cNvSpPr/>
      </dsp:nvSpPr>
      <dsp:spPr>
        <a:xfrm>
          <a:off x="0" y="4701831"/>
          <a:ext cx="9182819" cy="873953"/>
        </a:xfrm>
        <a:prstGeom prst="roundRect">
          <a:avLst/>
        </a:prstGeom>
        <a:solidFill>
          <a:schemeClr val="accent3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/>
            <a:t>Лидерство — продукт восприятия и сознания</a:t>
          </a:r>
          <a:endParaRPr lang="ru-RU" sz="2200" kern="1200" dirty="0"/>
        </a:p>
      </dsp:txBody>
      <dsp:txXfrm>
        <a:off x="42663" y="4744494"/>
        <a:ext cx="9097493" cy="7886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3A788A-5CD6-460F-A899-50D434E76E1B}">
      <dsp:nvSpPr>
        <dsp:cNvPr id="0" name=""/>
        <dsp:cNvSpPr/>
      </dsp:nvSpPr>
      <dsp:spPr>
        <a:xfrm>
          <a:off x="0" y="75638"/>
          <a:ext cx="9361040" cy="163507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1. Деловое лидерство. Оно характерно для групп, возникающих на основе производственных целей. В его основе лежат такие качества, как высокая компетентность, умение лучше других решать организационные задачи, деловой авторитет, опыт и т.п. Деловое лидерство наиболее сильно влияет на эффективность руководства.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9818" y="155456"/>
        <a:ext cx="9201404" cy="1475439"/>
      </dsp:txXfrm>
    </dsp:sp>
    <dsp:sp modelId="{C53D06F8-D404-4B39-BAAC-62A655D02656}">
      <dsp:nvSpPr>
        <dsp:cNvPr id="0" name=""/>
        <dsp:cNvSpPr/>
      </dsp:nvSpPr>
      <dsp:spPr>
        <a:xfrm>
          <a:off x="0" y="1897913"/>
          <a:ext cx="9361040" cy="1635075"/>
        </a:xfrm>
        <a:prstGeom prst="roundRect">
          <a:avLst/>
        </a:prstGeom>
        <a:solidFill>
          <a:schemeClr val="accent2">
            <a:hueOff val="-9882860"/>
            <a:satOff val="451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2. Эмоциональное лидерство. Оно возникает в социально-психологических группах на основе человеческих симпатий, притягательности межличностного общения. Эмоциональный лидер вызывает у людей доверие, излучает теплоту, вселяет уверенность, снимает психологическую напряженность, создает атмосферу психологического комфорта.</a:t>
          </a:r>
          <a:endParaRPr lang="ru-RU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79818" y="1977731"/>
        <a:ext cx="9201404" cy="1475439"/>
      </dsp:txXfrm>
    </dsp:sp>
    <dsp:sp modelId="{5A5F4A69-AB2D-45FD-B5CC-BB22863973D7}">
      <dsp:nvSpPr>
        <dsp:cNvPr id="0" name=""/>
        <dsp:cNvSpPr/>
      </dsp:nvSpPr>
      <dsp:spPr>
        <a:xfrm>
          <a:off x="0" y="3720188"/>
          <a:ext cx="9361040" cy="1829289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3. Ситуативное лидерство. Строго говоря, по своей природе оно может быть и деловым, и эмоциональным. Однако его отличительной чертой является неустойчивость, временная ограниченность, связь лишь с определенной ситуацией Ситуационный лидер может повести за собой группу лишь в определенной ситуации, например при всеобщей растерянности во время пожара.</a:t>
          </a:r>
          <a:endParaRPr lang="ru-RU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89299" y="3809487"/>
        <a:ext cx="9182442" cy="16506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2F6469-39C1-42D1-9F3B-7F6211D1E2B7}">
      <dsp:nvSpPr>
        <dsp:cNvPr id="0" name=""/>
        <dsp:cNvSpPr/>
      </dsp:nvSpPr>
      <dsp:spPr>
        <a:xfrm>
          <a:off x="0" y="285000"/>
          <a:ext cx="8232510" cy="75477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лидер-организатор (выполняет функцию групповой интеграции); </a:t>
          </a:r>
          <a:endParaRPr lang="ru-RU" sz="1900" kern="1200" dirty="0"/>
        </a:p>
      </dsp:txBody>
      <dsp:txXfrm>
        <a:off x="36845" y="321845"/>
        <a:ext cx="8158820" cy="681087"/>
      </dsp:txXfrm>
    </dsp:sp>
    <dsp:sp modelId="{215509CA-7A2C-4F58-B918-4AC4875BE458}">
      <dsp:nvSpPr>
        <dsp:cNvPr id="0" name=""/>
        <dsp:cNvSpPr/>
      </dsp:nvSpPr>
      <dsp:spPr>
        <a:xfrm>
          <a:off x="0" y="1094498"/>
          <a:ext cx="8232510" cy="754777"/>
        </a:xfrm>
        <a:prstGeom prst="roundRect">
          <a:avLst/>
        </a:prstGeom>
        <a:solidFill>
          <a:schemeClr val="accent2">
            <a:hueOff val="-3953144"/>
            <a:satOff val="18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лидер-инициатор (главенствует при решении новых проблем, выдвигает идеи);</a:t>
          </a:r>
          <a:endParaRPr lang="ru-RU" sz="1900" kern="1200" dirty="0"/>
        </a:p>
      </dsp:txBody>
      <dsp:txXfrm>
        <a:off x="36845" y="1131343"/>
        <a:ext cx="8158820" cy="681087"/>
      </dsp:txXfrm>
    </dsp:sp>
    <dsp:sp modelId="{72106E49-943E-4CAE-92E7-D386DB673DAB}">
      <dsp:nvSpPr>
        <dsp:cNvPr id="0" name=""/>
        <dsp:cNvSpPr/>
      </dsp:nvSpPr>
      <dsp:spPr>
        <a:xfrm>
          <a:off x="0" y="1903996"/>
          <a:ext cx="8232510" cy="754777"/>
        </a:xfrm>
        <a:prstGeom prst="roundRect">
          <a:avLst/>
        </a:prstGeom>
        <a:solidFill>
          <a:schemeClr val="accent2">
            <a:hueOff val="-7906288"/>
            <a:satOff val="36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лидер-генератор эмоционального настроя (доминирует в формировании настроения группы); </a:t>
          </a:r>
          <a:endParaRPr lang="ru-RU" sz="1900" kern="1200" dirty="0"/>
        </a:p>
      </dsp:txBody>
      <dsp:txXfrm>
        <a:off x="36845" y="1940841"/>
        <a:ext cx="8158820" cy="681087"/>
      </dsp:txXfrm>
    </dsp:sp>
    <dsp:sp modelId="{DDE9A943-2C54-42D6-B40D-5CA30C8E980D}">
      <dsp:nvSpPr>
        <dsp:cNvPr id="0" name=""/>
        <dsp:cNvSpPr/>
      </dsp:nvSpPr>
      <dsp:spPr>
        <a:xfrm>
          <a:off x="0" y="2713494"/>
          <a:ext cx="8232510" cy="754777"/>
        </a:xfrm>
        <a:prstGeom prst="roundRect">
          <a:avLst/>
        </a:prstGeom>
        <a:solidFill>
          <a:schemeClr val="accent2">
            <a:hueOff val="-11859433"/>
            <a:satOff val="54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tx1"/>
              </a:solidFill>
            </a:rPr>
            <a:t>лидер-эрудит (отличается обширностью знаний); </a:t>
          </a:r>
          <a:endParaRPr lang="ru-RU" sz="1900" kern="1200" dirty="0">
            <a:solidFill>
              <a:schemeClr val="tx1"/>
            </a:solidFill>
          </a:endParaRPr>
        </a:p>
      </dsp:txBody>
      <dsp:txXfrm>
        <a:off x="36845" y="2750339"/>
        <a:ext cx="8158820" cy="681087"/>
      </dsp:txXfrm>
    </dsp:sp>
    <dsp:sp modelId="{904AC923-9BA3-4C03-A90E-A19D308C1BBE}">
      <dsp:nvSpPr>
        <dsp:cNvPr id="0" name=""/>
        <dsp:cNvSpPr/>
      </dsp:nvSpPr>
      <dsp:spPr>
        <a:xfrm>
          <a:off x="0" y="3522992"/>
          <a:ext cx="8232510" cy="754777"/>
        </a:xfrm>
        <a:prstGeom prst="roundRect">
          <a:avLst/>
        </a:prstGeom>
        <a:solidFill>
          <a:schemeClr val="accent2">
            <a:hueOff val="-15812576"/>
            <a:satOff val="72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tx1"/>
              </a:solidFill>
            </a:rPr>
            <a:t>лидер-эталон (является центром эмоционального притяжения, соответствует роли «звезды», служит образцом, идеалом); </a:t>
          </a:r>
          <a:endParaRPr lang="ru-RU" sz="1900" kern="1200" dirty="0">
            <a:solidFill>
              <a:schemeClr val="tx1"/>
            </a:solidFill>
          </a:endParaRPr>
        </a:p>
      </dsp:txBody>
      <dsp:txXfrm>
        <a:off x="36845" y="3559837"/>
        <a:ext cx="8158820" cy="681087"/>
      </dsp:txXfrm>
    </dsp:sp>
    <dsp:sp modelId="{D1CE74BA-C4CE-4AE3-931E-074058C5F324}">
      <dsp:nvSpPr>
        <dsp:cNvPr id="0" name=""/>
        <dsp:cNvSpPr/>
      </dsp:nvSpPr>
      <dsp:spPr>
        <a:xfrm>
          <a:off x="0" y="4332490"/>
          <a:ext cx="8232510" cy="754777"/>
        </a:xfrm>
        <a:prstGeom prst="roundRect">
          <a:avLst/>
        </a:prstGeom>
        <a:solidFill>
          <a:schemeClr val="accent1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tx1"/>
              </a:solidFill>
            </a:rPr>
            <a:t>лидер-мастер, умелец (специалист в каком-то виде деятельности).</a:t>
          </a:r>
          <a:endParaRPr lang="ru-RU" sz="1900" kern="1200" dirty="0">
            <a:solidFill>
              <a:schemeClr val="tx1"/>
            </a:solidFill>
          </a:endParaRPr>
        </a:p>
      </dsp:txBody>
      <dsp:txXfrm>
        <a:off x="36845" y="4369335"/>
        <a:ext cx="8158820" cy="68108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5B67D5-D7FF-4F0A-8B9E-05F042F746C2}">
      <dsp:nvSpPr>
        <dsp:cNvPr id="0" name=""/>
        <dsp:cNvSpPr/>
      </dsp:nvSpPr>
      <dsp:spPr>
        <a:xfrm>
          <a:off x="163022" y="2861"/>
          <a:ext cx="2733286" cy="163997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Волевые качества</a:t>
          </a:r>
          <a:endParaRPr lang="ru-RU" sz="2900" kern="1200" dirty="0"/>
        </a:p>
      </dsp:txBody>
      <dsp:txXfrm>
        <a:off x="163022" y="2861"/>
        <a:ext cx="2733286" cy="1639972"/>
      </dsp:txXfrm>
    </dsp:sp>
    <dsp:sp modelId="{A9B6764B-A78A-4D9C-8F4F-FAF1A3CBE5AB}">
      <dsp:nvSpPr>
        <dsp:cNvPr id="0" name=""/>
        <dsp:cNvSpPr/>
      </dsp:nvSpPr>
      <dsp:spPr>
        <a:xfrm>
          <a:off x="3169638" y="2861"/>
          <a:ext cx="2733286" cy="163997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Ум и интеллект</a:t>
          </a:r>
          <a:endParaRPr lang="ru-RU" sz="2900" kern="1200" dirty="0"/>
        </a:p>
      </dsp:txBody>
      <dsp:txXfrm>
        <a:off x="3169638" y="2861"/>
        <a:ext cx="2733286" cy="1639972"/>
      </dsp:txXfrm>
    </dsp:sp>
    <dsp:sp modelId="{30E96859-556B-4D9B-889A-506A2AB92505}">
      <dsp:nvSpPr>
        <dsp:cNvPr id="0" name=""/>
        <dsp:cNvSpPr/>
      </dsp:nvSpPr>
      <dsp:spPr>
        <a:xfrm>
          <a:off x="6176253" y="2861"/>
          <a:ext cx="2733286" cy="163997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Активность и энергичность</a:t>
          </a:r>
          <a:endParaRPr lang="ru-RU" sz="2900" kern="1200" dirty="0"/>
        </a:p>
      </dsp:txBody>
      <dsp:txXfrm>
        <a:off x="6176253" y="2861"/>
        <a:ext cx="2733286" cy="1639972"/>
      </dsp:txXfrm>
    </dsp:sp>
    <dsp:sp modelId="{F1F20CB6-66DC-41BE-8014-89B6432AA104}">
      <dsp:nvSpPr>
        <dsp:cNvPr id="0" name=""/>
        <dsp:cNvSpPr/>
      </dsp:nvSpPr>
      <dsp:spPr>
        <a:xfrm>
          <a:off x="163022" y="1916161"/>
          <a:ext cx="2733286" cy="163997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Уверенность в себе</a:t>
          </a:r>
          <a:endParaRPr lang="ru-RU" sz="2900" kern="1200" dirty="0"/>
        </a:p>
      </dsp:txBody>
      <dsp:txXfrm>
        <a:off x="163022" y="1916161"/>
        <a:ext cx="2733286" cy="1639972"/>
      </dsp:txXfrm>
    </dsp:sp>
    <dsp:sp modelId="{376EE6AD-1CC4-4F29-ABA7-EE60AE41EFA0}">
      <dsp:nvSpPr>
        <dsp:cNvPr id="0" name=""/>
        <dsp:cNvSpPr/>
      </dsp:nvSpPr>
      <dsp:spPr>
        <a:xfrm>
          <a:off x="3169638" y="1916161"/>
          <a:ext cx="2733286" cy="163997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Честность и прямота </a:t>
          </a:r>
          <a:endParaRPr lang="ru-RU" sz="2900" kern="1200" dirty="0"/>
        </a:p>
      </dsp:txBody>
      <dsp:txXfrm>
        <a:off x="3169638" y="1916161"/>
        <a:ext cx="2733286" cy="1639972"/>
      </dsp:txXfrm>
    </dsp:sp>
    <dsp:sp modelId="{536A4629-CC3D-47E6-AA73-28CB57B82C03}">
      <dsp:nvSpPr>
        <dsp:cNvPr id="0" name=""/>
        <dsp:cNvSpPr/>
      </dsp:nvSpPr>
      <dsp:spPr>
        <a:xfrm>
          <a:off x="6176253" y="1916161"/>
          <a:ext cx="2733286" cy="163997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Дружелюбие</a:t>
          </a:r>
          <a:endParaRPr lang="ru-RU" sz="2900" kern="1200" dirty="0"/>
        </a:p>
      </dsp:txBody>
      <dsp:txXfrm>
        <a:off x="6176253" y="1916161"/>
        <a:ext cx="2733286" cy="1639972"/>
      </dsp:txXfrm>
    </dsp:sp>
    <dsp:sp modelId="{20DB1A32-9F6B-4ADA-9FDB-06DE1131A8F6}">
      <dsp:nvSpPr>
        <dsp:cNvPr id="0" name=""/>
        <dsp:cNvSpPr/>
      </dsp:nvSpPr>
      <dsp:spPr>
        <a:xfrm>
          <a:off x="1666330" y="3829462"/>
          <a:ext cx="2733286" cy="163997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err="1" smtClean="0"/>
            <a:t>Коммуника-бельность</a:t>
          </a:r>
          <a:endParaRPr lang="ru-RU" sz="2900" kern="1200" dirty="0"/>
        </a:p>
      </dsp:txBody>
      <dsp:txXfrm>
        <a:off x="1666330" y="3829462"/>
        <a:ext cx="2733286" cy="1639972"/>
      </dsp:txXfrm>
    </dsp:sp>
    <dsp:sp modelId="{FFA04EF6-261F-45C4-AB28-A8FB760C111C}">
      <dsp:nvSpPr>
        <dsp:cNvPr id="0" name=""/>
        <dsp:cNvSpPr/>
      </dsp:nvSpPr>
      <dsp:spPr>
        <a:xfrm>
          <a:off x="4672945" y="3829462"/>
          <a:ext cx="2733286" cy="163997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err="1" smtClean="0"/>
            <a:t>Ответст-венность</a:t>
          </a:r>
          <a:endParaRPr lang="ru-RU" sz="2900" kern="1200" dirty="0"/>
        </a:p>
      </dsp:txBody>
      <dsp:txXfrm>
        <a:off x="4672945" y="3829462"/>
        <a:ext cx="2733286" cy="16399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#5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ru-RU">
              <a:latin typeface="Arial" charset="0"/>
              <a:cs typeface="+mn-cs"/>
            </a:endParaRPr>
          </a:p>
        </p:txBody>
      </p:sp>
      <p:sp>
        <p:nvSpPr>
          <p:cNvPr id="1433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1937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3075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5200" cy="4808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6600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279900" y="0"/>
            <a:ext cx="3276600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6600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279900" y="10156825"/>
            <a:ext cx="3276600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DejaVu Sans" charset="0"/>
              </a:defRPr>
            </a:lvl1pPr>
          </a:lstStyle>
          <a:p>
            <a:fld id="{8A308E49-1F42-4D3D-94E7-93217AF7B2D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509529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9pPr>
          </a:lstStyle>
          <a:p>
            <a:pPr eaLnBrk="1"/>
            <a:fld id="{D7ED924D-9216-4CB4-9F2E-AE50640A1E90}" type="slidenum"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  <a:cs typeface="DejaVu Sans" charset="0"/>
              </a:rPr>
              <a:pPr eaLnBrk="1"/>
              <a:t>1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  <a:cs typeface="DejaVu Sans" charset="0"/>
            </a:endParaRPr>
          </a:p>
        </p:txBody>
      </p:sp>
      <p:sp>
        <p:nvSpPr>
          <p:cNvPr id="1536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1123B9-F0F4-45B6-8EAC-6B7694660A1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75402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2F0187-1A87-48BA-A241-1340144629A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49834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04088" y="301625"/>
            <a:ext cx="2266950" cy="64531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48450" cy="64531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D13390-BD93-4131-A923-0F4F1715233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87463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751" y="0"/>
            <a:ext cx="10082376" cy="7562759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191" y="2454308"/>
            <a:ext cx="6523830" cy="2811870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5191" y="5266177"/>
            <a:ext cx="6523830" cy="949556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8266170" y="2015900"/>
            <a:ext cx="1091952" cy="252081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875210" y="3598392"/>
            <a:ext cx="4254709" cy="252082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 anchor="b"/>
          <a:lstStyle>
            <a:lvl1pPr algn="ctr">
              <a:defRPr sz="3086"/>
            </a:lvl1pPr>
          </a:lstStyle>
          <a:p>
            <a:fld id="{B2D594E6-D392-40A8-893A-B2D3713130E9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950670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4672" y="1021954"/>
            <a:ext cx="6993458" cy="782495"/>
          </a:xfrm>
        </p:spPr>
        <p:txBody>
          <a:bodyPr anchor="ctr"/>
          <a:lstStyle>
            <a:lvl1pPr>
              <a:defRPr sz="3527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 anchor="b"/>
          <a:lstStyle>
            <a:lvl1pPr algn="ctr">
              <a:defRPr sz="3086"/>
            </a:lvl1pPr>
          </a:lstStyle>
          <a:p>
            <a:fld id="{865624F4-ACB2-48E1-8C88-D58681252A4B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982223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751" y="0"/>
            <a:ext cx="10082376" cy="7562759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7420" y="2488573"/>
            <a:ext cx="3407251" cy="3329370"/>
          </a:xfrm>
        </p:spPr>
        <p:txBody>
          <a:bodyPr anchor="ctr"/>
          <a:lstStyle>
            <a:lvl1pPr algn="l">
              <a:defRPr sz="3527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43630" y="2488573"/>
            <a:ext cx="3398260" cy="3329370"/>
          </a:xfrm>
        </p:spPr>
        <p:txBody>
          <a:bodyPr anchor="ctr"/>
          <a:lstStyle>
            <a:lvl1pPr marL="0" indent="0" algn="l">
              <a:buNone/>
              <a:defRPr sz="2205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 anchor="b"/>
          <a:lstStyle>
            <a:lvl1pPr algn="ctr">
              <a:defRPr sz="3086"/>
            </a:lvl1pPr>
          </a:lstStyle>
          <a:p>
            <a:fld id="{A9A6F2EA-67E4-47DA-8555-5D0A09C9870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262329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55190" y="2743883"/>
            <a:ext cx="4009518" cy="389183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5918" y="2743885"/>
            <a:ext cx="4009518" cy="389183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 anchor="b"/>
          <a:lstStyle>
            <a:lvl1pPr algn="ctr">
              <a:defRPr sz="3086"/>
            </a:lvl1pPr>
          </a:lstStyle>
          <a:p>
            <a:fld id="{2751C045-E3F6-41E9-A16F-5FEDBCD64E1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863260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9024" y="2743882"/>
            <a:ext cx="4005684" cy="836977"/>
          </a:xfrm>
        </p:spPr>
        <p:txBody>
          <a:bodyPr anchor="b">
            <a:noAutofit/>
          </a:bodyPr>
          <a:lstStyle>
            <a:lvl1pPr marL="0" indent="0">
              <a:buNone/>
              <a:defRPr sz="2646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55190" y="3580859"/>
            <a:ext cx="4009518" cy="305485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5919" y="2743883"/>
            <a:ext cx="4009517" cy="834050"/>
          </a:xfrm>
        </p:spPr>
        <p:txBody>
          <a:bodyPr anchor="b">
            <a:noAutofit/>
          </a:bodyPr>
          <a:lstStyle>
            <a:lvl1pPr marL="0" indent="0">
              <a:buNone/>
              <a:defRPr sz="2646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5918" y="3577933"/>
            <a:ext cx="4009518" cy="3057785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 anchor="b"/>
          <a:lstStyle>
            <a:lvl1pPr algn="ctr">
              <a:defRPr sz="3086"/>
            </a:lvl1pPr>
          </a:lstStyle>
          <a:p>
            <a:fld id="{54515304-1FF2-47E5-A9A1-7F36EC7932B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00102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 anchor="b"/>
          <a:lstStyle>
            <a:lvl1pPr algn="ctr">
              <a:defRPr sz="3086"/>
            </a:lvl1pPr>
          </a:lstStyle>
          <a:p>
            <a:fld id="{9EFAD036-F0B0-48BF-84E9-66F3E236974B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676618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E4B07FAC-EBB6-4A96-A3C7-491BA8CBD1DF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169596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751" y="0"/>
            <a:ext cx="10082376" cy="7562759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190" y="1595931"/>
            <a:ext cx="2990442" cy="1648609"/>
          </a:xfrm>
        </p:spPr>
        <p:txBody>
          <a:bodyPr anchor="b"/>
          <a:lstStyle>
            <a:lvl1pPr algn="l">
              <a:defRPr sz="2646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6925" y="1595932"/>
            <a:ext cx="4004965" cy="503978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955192" y="3402676"/>
            <a:ext cx="2990441" cy="3233862"/>
          </a:xfrm>
        </p:spPr>
        <p:txBody>
          <a:bodyPr/>
          <a:lstStyle>
            <a:lvl1pPr marL="0" indent="0">
              <a:buNone/>
              <a:defRPr sz="1543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F040930B-27A4-48EF-AD48-54F3C4AC0064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99047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F7D54E-34E6-4B7E-8D67-B8E4C1746D7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575131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751" y="0"/>
            <a:ext cx="10082376" cy="7562759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191" y="1522727"/>
            <a:ext cx="3293058" cy="1735934"/>
          </a:xfrm>
        </p:spPr>
        <p:txBody>
          <a:bodyPr anchor="b">
            <a:normAutofit/>
          </a:bodyPr>
          <a:lstStyle>
            <a:lvl1pPr algn="l">
              <a:defRPr sz="2646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06679" y="1455938"/>
            <a:ext cx="3076996" cy="46478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191" y="3401854"/>
            <a:ext cx="3293058" cy="2701884"/>
          </a:xfrm>
        </p:spPr>
        <p:txBody>
          <a:bodyPr>
            <a:normAutofit/>
          </a:bodyPr>
          <a:lstStyle>
            <a:lvl1pPr marL="0" indent="0">
              <a:buNone/>
              <a:defRPr sz="1543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E67F565A-C506-4A6C-B6D1-2ABF10FE05F4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604859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751" y="0"/>
            <a:ext cx="10082376" cy="7562759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191" y="5469084"/>
            <a:ext cx="7079813" cy="624724"/>
          </a:xfrm>
        </p:spPr>
        <p:txBody>
          <a:bodyPr anchor="b">
            <a:normAutofit/>
          </a:bodyPr>
          <a:lstStyle>
            <a:lvl1pPr algn="l">
              <a:defRPr sz="2646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55191" y="755967"/>
            <a:ext cx="7079813" cy="377983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955190" y="6093808"/>
            <a:ext cx="7079813" cy="544226"/>
          </a:xfrm>
        </p:spPr>
        <p:txBody>
          <a:bodyPr>
            <a:normAutofit/>
          </a:bodyPr>
          <a:lstStyle>
            <a:lvl1pPr marL="0" indent="0">
              <a:buNone/>
              <a:defRPr sz="1323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0976D439-30B1-4417-85AB-290B633E489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884100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751" y="0"/>
            <a:ext cx="10082376" cy="7562759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190" y="1021956"/>
            <a:ext cx="7079815" cy="1865910"/>
          </a:xfrm>
        </p:spPr>
        <p:txBody>
          <a:bodyPr/>
          <a:lstStyle>
            <a:lvl1pPr>
              <a:defRPr sz="3968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190" y="3844900"/>
            <a:ext cx="7079815" cy="2796415"/>
          </a:xfrm>
        </p:spPr>
        <p:txBody>
          <a:bodyPr anchor="ctr">
            <a:normAutofit/>
          </a:bodyPr>
          <a:lstStyle>
            <a:lvl1pPr marL="0" indent="0">
              <a:buNone/>
              <a:defRPr sz="1984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0976D439-30B1-4417-85AB-290B633E489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233652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751" y="0"/>
            <a:ext cx="10082376" cy="7562759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713747" y="718368"/>
            <a:ext cx="663212" cy="13543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818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793543" y="3197035"/>
            <a:ext cx="682474" cy="13543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818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3608" y="1021955"/>
            <a:ext cx="6791397" cy="3177069"/>
          </a:xfrm>
        </p:spPr>
        <p:txBody>
          <a:bodyPr anchor="ctr"/>
          <a:lstStyle>
            <a:lvl1pPr>
              <a:defRPr sz="3968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529378" y="4199024"/>
            <a:ext cx="6224481" cy="367195"/>
          </a:xfrm>
        </p:spPr>
        <p:txBody>
          <a:bodyPr>
            <a:normAutofit/>
          </a:bodyPr>
          <a:lstStyle>
            <a:lvl1pPr marL="0" indent="0">
              <a:buNone/>
              <a:defRPr lang="en-US" sz="1543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190" y="5512474"/>
            <a:ext cx="6993459" cy="1114020"/>
          </a:xfrm>
        </p:spPr>
        <p:txBody>
          <a:bodyPr anchor="ctr">
            <a:normAutofit/>
          </a:bodyPr>
          <a:lstStyle>
            <a:lvl1pPr marL="0" indent="0">
              <a:buNone/>
              <a:defRPr sz="1984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0976D439-30B1-4417-85AB-290B633E489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18392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751" y="0"/>
            <a:ext cx="10082376" cy="7562759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190" y="2267902"/>
            <a:ext cx="7079815" cy="2309901"/>
          </a:xfrm>
        </p:spPr>
        <p:txBody>
          <a:bodyPr anchor="b"/>
          <a:lstStyle>
            <a:lvl1pPr algn="l">
              <a:defRPr sz="4409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191" y="5539031"/>
            <a:ext cx="7079813" cy="1096683"/>
          </a:xfrm>
        </p:spPr>
        <p:txBody>
          <a:bodyPr anchor="t"/>
          <a:lstStyle>
            <a:lvl1pPr marL="0" indent="0" algn="l">
              <a:buNone/>
              <a:defRPr sz="2205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0976D439-30B1-4417-85AB-290B633E489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989764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191" y="1021956"/>
            <a:ext cx="7081565" cy="782494"/>
          </a:xfrm>
        </p:spPr>
        <p:txBody>
          <a:bodyPr/>
          <a:lstStyle>
            <a:lvl1pPr>
              <a:defRPr sz="3527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190" y="2743882"/>
            <a:ext cx="2550398" cy="725281"/>
          </a:xfrm>
        </p:spPr>
        <p:txBody>
          <a:bodyPr anchor="b">
            <a:noAutofit/>
          </a:bodyPr>
          <a:lstStyle>
            <a:lvl1pPr marL="0" indent="0">
              <a:buNone/>
              <a:defRPr sz="2205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955190" y="3469165"/>
            <a:ext cx="2550398" cy="3183889"/>
          </a:xfrm>
        </p:spPr>
        <p:txBody>
          <a:bodyPr anchor="t">
            <a:normAutofit/>
          </a:bodyPr>
          <a:lstStyle>
            <a:lvl1pPr marL="0" indent="0">
              <a:buNone/>
              <a:defRPr sz="132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54453" y="2743882"/>
            <a:ext cx="2556446" cy="725281"/>
          </a:xfrm>
        </p:spPr>
        <p:txBody>
          <a:bodyPr anchor="b">
            <a:noAutofit/>
          </a:bodyPr>
          <a:lstStyle>
            <a:lvl1pPr marL="0" indent="0">
              <a:buNone/>
              <a:defRPr sz="2205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757603" y="3469165"/>
            <a:ext cx="2556446" cy="3183889"/>
          </a:xfrm>
        </p:spPr>
        <p:txBody>
          <a:bodyPr anchor="t">
            <a:normAutofit/>
          </a:bodyPr>
          <a:lstStyle>
            <a:lvl1pPr marL="0" indent="0">
              <a:buNone/>
              <a:defRPr sz="132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568989" y="2743882"/>
            <a:ext cx="2556446" cy="725281"/>
          </a:xfrm>
        </p:spPr>
        <p:txBody>
          <a:bodyPr anchor="b">
            <a:noAutofit/>
          </a:bodyPr>
          <a:lstStyle>
            <a:lvl1pPr marL="0" indent="0">
              <a:buNone/>
              <a:defRPr sz="2205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6571518" y="3469165"/>
            <a:ext cx="2553918" cy="3183889"/>
          </a:xfrm>
        </p:spPr>
        <p:txBody>
          <a:bodyPr anchor="t">
            <a:normAutofit/>
          </a:bodyPr>
          <a:lstStyle>
            <a:lvl1pPr marL="0" indent="0">
              <a:buNone/>
              <a:defRPr sz="132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631991" y="2743883"/>
            <a:ext cx="0" cy="390917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448691" y="2743883"/>
            <a:ext cx="0" cy="390917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0976D439-30B1-4417-85AB-290B633E489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965867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190" y="1021956"/>
            <a:ext cx="6995209" cy="782494"/>
          </a:xfrm>
        </p:spPr>
        <p:txBody>
          <a:bodyPr/>
          <a:lstStyle>
            <a:lvl1pPr>
              <a:defRPr sz="3527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190" y="4607231"/>
            <a:ext cx="2550398" cy="725281"/>
          </a:xfrm>
        </p:spPr>
        <p:txBody>
          <a:bodyPr anchor="b">
            <a:noAutofit/>
          </a:bodyPr>
          <a:lstStyle>
            <a:lvl1pPr marL="0" indent="0">
              <a:buNone/>
              <a:defRPr sz="2205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23438" y="2743882"/>
            <a:ext cx="2221556" cy="159542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955189" y="5332512"/>
            <a:ext cx="2550398" cy="1308802"/>
          </a:xfrm>
        </p:spPr>
        <p:txBody>
          <a:bodyPr anchor="t">
            <a:normAutofit/>
          </a:bodyPr>
          <a:lstStyle>
            <a:lvl1pPr marL="0" indent="0">
              <a:buNone/>
              <a:defRPr sz="132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60528" y="4607230"/>
            <a:ext cx="2556446" cy="725281"/>
          </a:xfrm>
        </p:spPr>
        <p:txBody>
          <a:bodyPr anchor="b">
            <a:noAutofit/>
          </a:bodyPr>
          <a:lstStyle>
            <a:lvl1pPr marL="0" indent="0">
              <a:buNone/>
              <a:defRPr sz="2205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17144" y="2743882"/>
            <a:ext cx="2221556" cy="159542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760528" y="5344252"/>
            <a:ext cx="2556446" cy="1308802"/>
          </a:xfrm>
        </p:spPr>
        <p:txBody>
          <a:bodyPr anchor="t">
            <a:normAutofit/>
          </a:bodyPr>
          <a:lstStyle>
            <a:lvl1pPr marL="0" indent="0">
              <a:buNone/>
              <a:defRPr sz="132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568989" y="4607231"/>
            <a:ext cx="2556446" cy="725281"/>
          </a:xfrm>
        </p:spPr>
        <p:txBody>
          <a:bodyPr anchor="b">
            <a:noAutofit/>
          </a:bodyPr>
          <a:lstStyle>
            <a:lvl1pPr marL="0" indent="0">
              <a:buNone/>
              <a:defRPr sz="2205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734353" y="2743882"/>
            <a:ext cx="2221556" cy="159542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6568989" y="5332512"/>
            <a:ext cx="2556446" cy="1308802"/>
          </a:xfrm>
        </p:spPr>
        <p:txBody>
          <a:bodyPr anchor="t">
            <a:normAutofit/>
          </a:bodyPr>
          <a:lstStyle>
            <a:lvl1pPr marL="0" indent="0">
              <a:buNone/>
              <a:defRPr sz="132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627017" y="2743883"/>
            <a:ext cx="0" cy="390917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6448691" y="2743883"/>
            <a:ext cx="0" cy="390917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0976D439-30B1-4417-85AB-290B633E489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615333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401955" y="7041488"/>
            <a:ext cx="1092067" cy="252054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9001" y="7041488"/>
            <a:ext cx="4255156" cy="25205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FFD47EC4-A073-4A92-B388-87C1B85E1280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597298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751" y="0"/>
            <a:ext cx="10054630" cy="7562759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57362" y="443313"/>
            <a:ext cx="5082828" cy="66730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432745" y="1946051"/>
            <a:ext cx="6609472" cy="3667576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10080625" cy="7559675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7429" y="1595931"/>
            <a:ext cx="1227574" cy="5039784"/>
          </a:xfrm>
        </p:spPr>
        <p:txBody>
          <a:bodyPr vert="eaVert" anchor="ctr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55519" y="1595931"/>
            <a:ext cx="4869365" cy="503978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3710" y="7016783"/>
            <a:ext cx="4255156" cy="25205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EB53730F-2BE1-49C8-AA42-5860A9F785A1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8020853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0"/>
            <a:ext cx="9067800" cy="125888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8C6BD2-FA5A-4CE5-9E00-50A25D1ECD9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66975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6363D9-9EB5-42C6-80F5-1C4127B403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2445970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504031" y="1763925"/>
            <a:ext cx="9072563" cy="4989036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04031" y="6891204"/>
            <a:ext cx="2352146" cy="52497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7224448" y="6887704"/>
            <a:ext cx="2352146" cy="524977"/>
          </a:xfrm>
        </p:spPr>
        <p:txBody>
          <a:bodyPr lIns="100794" tIns="50397" rIns="100794" bIns="50397"/>
          <a:lstStyle>
            <a:lvl1pPr>
              <a:defRPr/>
            </a:lvl1pPr>
          </a:lstStyle>
          <a:p>
            <a:fld id="{FCE51981-E544-4D83-AA41-D77A4814057D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3444214" y="6887704"/>
            <a:ext cx="3192198" cy="52497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82971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6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7700" cy="4986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00B1CA-BD80-41BA-8551-86967872726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52786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FF73B7-A4AA-4376-830D-3F2A7780785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57617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CFF5BE-E340-47F7-A38B-F926FB75D97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54506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79F3D2-2B96-49B0-AA48-D929A79ED55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9743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72062E-719D-4378-96F9-E62F2405867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29895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CA88BC-FE51-486A-B45D-209B4716E64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13496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7800" cy="125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7800" cy="498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щелкните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Четвёртый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  <a:p>
            <a:pPr lvl="4"/>
            <a:r>
              <a:rPr lang="en-GB" altLang="ru-RU"/>
              <a:t>Восьмой уровень структуры</a:t>
            </a:r>
          </a:p>
          <a:p>
            <a:pPr lvl="4"/>
            <a:r>
              <a:rPr lang="en-GB" altLang="ru-RU"/>
              <a:t>Девятый уровень структуры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4737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mtClean="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2463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mtClean="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4737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defRPr>
                <a:solidFill>
                  <a:srgbClr val="000000"/>
                </a:solidFill>
              </a:defRPr>
            </a:lvl1pPr>
          </a:lstStyle>
          <a:p>
            <a:fld id="{4C671698-8F25-47BB-894D-3925B65559C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751" y="0"/>
            <a:ext cx="10082376" cy="7562759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1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955190" y="1021955"/>
            <a:ext cx="6995209" cy="7824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2921" y="2743882"/>
            <a:ext cx="6995209" cy="38918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50298" y="7016783"/>
            <a:ext cx="1092067" cy="252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92" b="1" i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1364" y="7016782"/>
            <a:ext cx="4255156" cy="252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92" b="1" i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" name="Rectangle 25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8465141" y="325988"/>
            <a:ext cx="872362" cy="846233"/>
          </a:xfrm>
          <a:prstGeom prst="rect">
            <a:avLst/>
          </a:prstGeom>
        </p:spPr>
        <p:txBody>
          <a:bodyPr anchor="b"/>
          <a:lstStyle>
            <a:lvl1pPr algn="ctr">
              <a:defRPr sz="3086">
                <a:solidFill>
                  <a:schemeClr val="bg1"/>
                </a:solidFill>
              </a:defRPr>
            </a:lvl1pPr>
          </a:lstStyle>
          <a:p>
            <a:fld id="{4C671698-8F25-47BB-894D-3925B65559C7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29253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</p:sldLayoutIdLst>
  <p:txStyles>
    <p:titleStyle>
      <a:lvl1pPr algn="l" defTabSz="503972" rtl="0" eaLnBrk="1" latinLnBrk="0" hangingPunct="1">
        <a:spcBef>
          <a:spcPct val="0"/>
        </a:spcBef>
        <a:buNone/>
        <a:defRPr sz="3527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979" indent="-377979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84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55957" indent="-312462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64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058340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543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360723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63106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000234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83745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490096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740538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503808" y="1835621"/>
            <a:ext cx="9070975" cy="4989513"/>
          </a:xfrm>
        </p:spPr>
        <p:txBody>
          <a:bodyPr anchor="ctr">
            <a:normAutofit/>
          </a:bodyPr>
          <a:lstStyle/>
          <a:p>
            <a:r>
              <a:rPr lang="ru-RU" sz="6600" b="1" dirty="0"/>
              <a:t>Лидерство и руководство в малой группе</a:t>
            </a:r>
            <a:endParaRPr lang="ru-RU" sz="6600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b="1" dirty="0" smtClean="0"/>
              <a:t>Л.И. Уманский выделяет шесть типов (ролей) лидера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504031" y="1763925"/>
          <a:ext cx="8232510" cy="53722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908055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31800" y="683493"/>
            <a:ext cx="9072563" cy="2519892"/>
          </a:xfrm>
        </p:spPr>
        <p:txBody>
          <a:bodyPr/>
          <a:lstStyle/>
          <a:p>
            <a:pPr indent="24499" algn="ctr">
              <a:buNone/>
            </a:pPr>
            <a:r>
              <a:rPr lang="ru-RU" sz="2800" b="1" dirty="0">
                <a:solidFill>
                  <a:schemeClr val="bg1"/>
                </a:solidFill>
              </a:rPr>
              <a:t>Стиль руководства</a:t>
            </a:r>
            <a:r>
              <a:rPr lang="ru-RU" sz="2800" dirty="0">
                <a:solidFill>
                  <a:schemeClr val="bg1"/>
                </a:solidFill>
              </a:rPr>
              <a:t> – совокупность методов воздействия на подчиненных с целью получения необходимых результатов.</a:t>
            </a:r>
          </a:p>
          <a:p>
            <a:pPr indent="24499">
              <a:buNone/>
            </a:pPr>
            <a:endParaRPr lang="ru-RU" sz="3100" dirty="0"/>
          </a:p>
        </p:txBody>
      </p:sp>
      <p:graphicFrame>
        <p:nvGraphicFramePr>
          <p:cNvPr id="122909" name="Group 29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841035202"/>
              </p:ext>
            </p:extLst>
          </p:nvPr>
        </p:nvGraphicFramePr>
        <p:xfrm>
          <a:off x="504031" y="2555700"/>
          <a:ext cx="9156568" cy="4464498"/>
        </p:xfrm>
        <a:graphic>
          <a:graphicData uri="http://schemas.openxmlformats.org/drawingml/2006/table">
            <a:tbl>
              <a:tblPr/>
              <a:tblGrid>
                <a:gridCol w="3192198"/>
                <a:gridCol w="5964370"/>
              </a:tblGrid>
              <a:tr h="14588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Авторитарный</a:t>
                      </a:r>
                    </a:p>
                  </a:txBody>
                  <a:tcPr marL="99219" marR="99219" marT="51598" marB="51598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3399FF"/>
                        </a:gs>
                        <a:gs pos="100000">
                          <a:srgbClr val="3399FF">
                            <a:gamma/>
                            <a:shade val="46275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Деспотический(эксплуатационный)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Благожелательный</a:t>
                      </a:r>
                    </a:p>
                  </a:txBody>
                  <a:tcPr marL="99219" marR="99219" marT="51598" marB="51598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3399FF"/>
                        </a:gs>
                        <a:gs pos="100000">
                          <a:srgbClr val="3399FF">
                            <a:gamma/>
                            <a:shade val="46275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</a:tr>
              <a:tr h="14588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Демократический</a:t>
                      </a:r>
                    </a:p>
                  </a:txBody>
                  <a:tcPr marL="99219" marR="99219" marT="51598" marB="51598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3399FF"/>
                        </a:gs>
                        <a:gs pos="100000">
                          <a:srgbClr val="3399FF">
                            <a:gamma/>
                            <a:shade val="46275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Консультативный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Партисипативный</a:t>
                      </a:r>
                      <a:r>
                        <a:rPr kumimoji="0" lang="ru-RU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(Т. </a:t>
                      </a:r>
                      <a:r>
                        <a:rPr kumimoji="0" lang="ru-RU" sz="2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Коно</a:t>
                      </a:r>
                      <a:r>
                        <a:rPr kumimoji="0" lang="ru-RU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L="99219" marR="99219" marT="51598" marB="51598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3399FF"/>
                        </a:gs>
                        <a:gs pos="100000">
                          <a:srgbClr val="3399FF">
                            <a:gamma/>
                            <a:shade val="46275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</a:tr>
              <a:tr h="15468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Либеральный</a:t>
                      </a:r>
                    </a:p>
                  </a:txBody>
                  <a:tcPr marL="99219" marR="99219" marT="51598" marB="51598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3399FF"/>
                        </a:gs>
                        <a:gs pos="100000">
                          <a:srgbClr val="3399FF">
                            <a:gamma/>
                            <a:shade val="46275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Попустительский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Бюрократический</a:t>
                      </a:r>
                    </a:p>
                  </a:txBody>
                  <a:tcPr marL="99219" marR="99219" marT="51598" marB="51598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3399FF"/>
                        </a:gs>
                        <a:gs pos="100000">
                          <a:srgbClr val="3399FF">
                            <a:gamma/>
                            <a:shade val="46275"/>
                            <a:invGamma/>
                          </a:srgbClr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198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8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8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8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2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22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4298" y="286988"/>
            <a:ext cx="6996934" cy="1455937"/>
          </a:xfrm>
          <a:solidFill>
            <a:schemeClr val="accent6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>
              <a:defRPr/>
            </a:pPr>
            <a:r>
              <a:rPr lang="ru-RU" dirty="0" smtClean="0"/>
              <a:t>Личностные качества лидера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9405723"/>
              </p:ext>
            </p:extLst>
          </p:nvPr>
        </p:nvGraphicFramePr>
        <p:xfrm>
          <a:off x="504031" y="1763925"/>
          <a:ext cx="9072563" cy="5472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7946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b="1" i="1" u="sng"/>
              <a:t>Личностный подход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3808" y="2411685"/>
            <a:ext cx="8784754" cy="4716987"/>
          </a:xfrm>
        </p:spPr>
        <p:txBody>
          <a:bodyPr>
            <a:normAutofit lnSpcReduction="10000"/>
          </a:bodyPr>
          <a:lstStyle/>
          <a:p>
            <a:r>
              <a:rPr lang="ru-RU" altLang="ru-RU" sz="2600" b="1" i="1" u="sng" dirty="0">
                <a:solidFill>
                  <a:srgbClr val="000000"/>
                </a:solidFill>
              </a:rPr>
              <a:t>Характеристика руководителей по А. </a:t>
            </a:r>
            <a:r>
              <a:rPr lang="ru-RU" altLang="ru-RU" sz="2600" b="1" i="1" u="sng" dirty="0" err="1">
                <a:solidFill>
                  <a:srgbClr val="000000"/>
                </a:solidFill>
              </a:rPr>
              <a:t>Файолю</a:t>
            </a:r>
            <a:endParaRPr lang="ru-RU" altLang="ru-RU" sz="2600" b="1" i="1" u="sng" dirty="0">
              <a:solidFill>
                <a:srgbClr val="000000"/>
              </a:solidFill>
            </a:endParaRPr>
          </a:p>
          <a:p>
            <a:pPr lvl="2"/>
            <a:r>
              <a:rPr lang="ru-RU" altLang="ru-RU" sz="2200" b="1" i="1" dirty="0">
                <a:solidFill>
                  <a:schemeClr val="tx1"/>
                </a:solidFill>
              </a:rPr>
              <a:t>Здоровье и физическая выносливость</a:t>
            </a:r>
          </a:p>
          <a:p>
            <a:pPr lvl="2"/>
            <a:r>
              <a:rPr lang="ru-RU" altLang="ru-RU" sz="2200" b="1" i="1" dirty="0">
                <a:solidFill>
                  <a:schemeClr val="tx1"/>
                </a:solidFill>
              </a:rPr>
              <a:t>Ум и умственная работоспособность</a:t>
            </a:r>
          </a:p>
          <a:p>
            <a:pPr lvl="2"/>
            <a:r>
              <a:rPr lang="ru-RU" altLang="ru-RU" sz="2200" b="1" i="1" dirty="0">
                <a:solidFill>
                  <a:schemeClr val="tx1"/>
                </a:solidFill>
              </a:rPr>
              <a:t>Нравственные качества: воля, активность, энергия, мужество ответственности, чувство долга, забота об общем интересе</a:t>
            </a:r>
          </a:p>
          <a:p>
            <a:pPr lvl="2"/>
            <a:r>
              <a:rPr lang="ru-RU" altLang="ru-RU" sz="2200" b="1" i="1" dirty="0">
                <a:solidFill>
                  <a:schemeClr val="tx1"/>
                </a:solidFill>
              </a:rPr>
              <a:t>Административные способности: умение строить социальный организм, распорядительность</a:t>
            </a:r>
          </a:p>
          <a:p>
            <a:pPr lvl="2"/>
            <a:r>
              <a:rPr lang="ru-RU" altLang="ru-RU" sz="2200" b="1" i="1" dirty="0">
                <a:solidFill>
                  <a:schemeClr val="tx1"/>
                </a:solidFill>
              </a:rPr>
              <a:t>Значительный круг общих познаний</a:t>
            </a:r>
          </a:p>
          <a:p>
            <a:pPr lvl="2"/>
            <a:r>
              <a:rPr lang="ru-RU" altLang="ru-RU" sz="2200" b="1" i="1" dirty="0">
                <a:solidFill>
                  <a:schemeClr val="tx1"/>
                </a:solidFill>
              </a:rPr>
              <a:t>Возможна более глубокая компетентность в характерных для данного предприятия профессиях</a:t>
            </a:r>
          </a:p>
          <a:p>
            <a:endParaRPr lang="ru-RU" altLang="ru-RU" sz="2200" b="1" i="1" dirty="0"/>
          </a:p>
          <a:p>
            <a:pPr lvl="1">
              <a:buFont typeface="Wingdings" pitchFamily="2" charset="2"/>
              <a:buChar char="v"/>
            </a:pPr>
            <a:endParaRPr lang="ru-RU" altLang="ru-RU" sz="2000" b="1" i="1" dirty="0"/>
          </a:p>
        </p:txBody>
      </p:sp>
    </p:spTree>
    <p:extLst>
      <p:ext uri="{BB962C8B-B14F-4D97-AF65-F5344CB8AC3E}">
        <p14:creationId xmlns:p14="http://schemas.microsoft.com/office/powerpoint/2010/main" val="414566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60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60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6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400">
                <a:latin typeface="Times New Roman" pitchFamily="18" charset="0"/>
              </a:rPr>
              <a:t>Факторы результативности руководителя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151880" y="2699717"/>
            <a:ext cx="7992888" cy="4128073"/>
          </a:xfrm>
        </p:spPr>
        <p:txBody>
          <a:bodyPr>
            <a:noAutofit/>
          </a:bodyPr>
          <a:lstStyle/>
          <a:p>
            <a:r>
              <a:rPr lang="ru-RU" altLang="ru-RU" sz="4000" dirty="0">
                <a:solidFill>
                  <a:schemeClr val="tx1"/>
                </a:solidFill>
                <a:latin typeface="Times New Roman" pitchFamily="18" charset="0"/>
              </a:rPr>
              <a:t>Желание работать руководителем</a:t>
            </a:r>
          </a:p>
          <a:p>
            <a:r>
              <a:rPr lang="ru-RU" altLang="ru-RU" sz="4000" dirty="0">
                <a:solidFill>
                  <a:schemeClr val="tx1"/>
                </a:solidFill>
                <a:latin typeface="Times New Roman" pitchFamily="18" charset="0"/>
              </a:rPr>
              <a:t>Личные качества</a:t>
            </a:r>
          </a:p>
          <a:p>
            <a:r>
              <a:rPr lang="ru-RU" altLang="ru-RU" sz="4000" dirty="0">
                <a:solidFill>
                  <a:schemeClr val="tx1"/>
                </a:solidFill>
                <a:latin typeface="Times New Roman" pitchFamily="18" charset="0"/>
              </a:rPr>
              <a:t>Образование в области управления</a:t>
            </a:r>
          </a:p>
          <a:p>
            <a:r>
              <a:rPr lang="ru-RU" altLang="ru-RU" sz="4000" dirty="0">
                <a:solidFill>
                  <a:schemeClr val="tx1"/>
                </a:solidFill>
                <a:latin typeface="Times New Roman" pitchFamily="18" charset="0"/>
              </a:rPr>
              <a:t>Опыт работы в качестве руководителя</a:t>
            </a:r>
          </a:p>
        </p:txBody>
      </p:sp>
    </p:spTree>
    <p:extLst>
      <p:ext uri="{BB962C8B-B14F-4D97-AF65-F5344CB8AC3E}">
        <p14:creationId xmlns:p14="http://schemas.microsoft.com/office/powerpoint/2010/main" val="218859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719832" y="2699717"/>
            <a:ext cx="8694539" cy="1461188"/>
          </a:xfrm>
        </p:spPr>
        <p:txBody>
          <a:bodyPr>
            <a:normAutofit fontScale="90000"/>
          </a:bodyPr>
          <a:lstStyle/>
          <a:p>
            <a:r>
              <a:rPr lang="ru-RU" sz="60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2080" y="4139877"/>
            <a:ext cx="4517100" cy="3013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89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Вопросы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2921" y="2743882"/>
            <a:ext cx="8263855" cy="3891833"/>
          </a:xfrm>
        </p:spPr>
        <p:txBody>
          <a:bodyPr>
            <a:normAutofit/>
          </a:bodyPr>
          <a:lstStyle/>
          <a:p>
            <a:r>
              <a:rPr lang="ru-RU" sz="3200" dirty="0"/>
              <a:t>1. Руководство и лидерство как социальные феномены.</a:t>
            </a:r>
          </a:p>
          <a:p>
            <a:r>
              <a:rPr lang="ru-RU" sz="3200" dirty="0"/>
              <a:t>2. Стили руководства (лидерства) и их эффективность.</a:t>
            </a:r>
          </a:p>
          <a:p>
            <a:r>
              <a:rPr lang="ru-RU" sz="3200" dirty="0"/>
              <a:t>3. Понятие эффективности руководства. </a:t>
            </a:r>
          </a:p>
        </p:txBody>
      </p:sp>
    </p:spTree>
    <p:extLst>
      <p:ext uri="{BB962C8B-B14F-4D97-AF65-F5344CB8AC3E}">
        <p14:creationId xmlns:p14="http://schemas.microsoft.com/office/powerpoint/2010/main" val="174726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25006" y="683493"/>
            <a:ext cx="8232510" cy="1259946"/>
          </a:xfrm>
        </p:spPr>
        <p:txBody>
          <a:bodyPr/>
          <a:lstStyle/>
          <a:p>
            <a:pPr algn="ctr">
              <a:defRPr/>
            </a:pPr>
            <a:r>
              <a:rPr lang="ru-RU" sz="6600" b="1" dirty="0"/>
              <a:t>Лидер</a:t>
            </a:r>
            <a:endParaRPr lang="ru-RU" sz="6600" b="1" dirty="0" smtClean="0"/>
          </a:p>
        </p:txBody>
      </p:sp>
      <p:sp>
        <p:nvSpPr>
          <p:cNvPr id="10243" name="Содержимое 2"/>
          <p:cNvSpPr>
            <a:spLocks noGrp="1"/>
          </p:cNvSpPr>
          <p:nvPr>
            <p:ph sz="quarter" idx="1"/>
          </p:nvPr>
        </p:nvSpPr>
        <p:spPr>
          <a:xfrm>
            <a:off x="431800" y="2470813"/>
            <a:ext cx="7172879" cy="444329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5000"/>
              </a:lnSpc>
              <a:spcAft>
                <a:spcPts val="1102"/>
              </a:spcAft>
            </a:pPr>
            <a:r>
              <a:rPr lang="ru-RU" sz="2900" dirty="0">
                <a:cs typeface="Calibri" pitchFamily="34" charset="0"/>
              </a:rPr>
              <a:t>Слово лидер происходит от английского </a:t>
            </a:r>
            <a:r>
              <a:rPr lang="ru-RU" sz="2900" dirty="0" err="1">
                <a:cs typeface="Calibri" pitchFamily="34" charset="0"/>
              </a:rPr>
              <a:t>lead</a:t>
            </a:r>
            <a:r>
              <a:rPr lang="ru-RU" sz="2900" dirty="0">
                <a:cs typeface="Calibri" pitchFamily="34" charset="0"/>
              </a:rPr>
              <a:t> (вести). Значит, лидер - это ведущий, идущий впереди. </a:t>
            </a:r>
          </a:p>
          <a:p>
            <a:pPr>
              <a:lnSpc>
                <a:spcPct val="115000"/>
              </a:lnSpc>
              <a:spcAft>
                <a:spcPts val="1102"/>
              </a:spcAft>
            </a:pPr>
            <a:r>
              <a:rPr lang="ru-RU" sz="2900" dirty="0">
                <a:cs typeface="Calibri" pitchFamily="34" charset="0"/>
              </a:rPr>
              <a:t>Лидер - член организации, обладающий высоким личным статусом, оказывающий сильное влияние на мнение и поведение окружающих его людей, членов какого-либо объединения, организации и выполняющий комплекс функций.</a:t>
            </a:r>
          </a:p>
          <a:p>
            <a:pPr eaLnBrk="1" hangingPunct="1"/>
            <a:endParaRPr lang="ru-RU" sz="2400" dirty="0"/>
          </a:p>
        </p:txBody>
      </p:sp>
      <p:pic>
        <p:nvPicPr>
          <p:cNvPr id="10244" name="Picture 5" descr="http://im1-tub-ru.yandex.net/i?id=033567883ded244249763bc078190e8d-125-144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5449" y="4787949"/>
            <a:ext cx="2835176" cy="2126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530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sz="5400" b="1" dirty="0" smtClean="0"/>
              <a:t>Лидерство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sz="quarter" idx="1"/>
          </p:nvPr>
        </p:nvSpPr>
        <p:spPr>
          <a:xfrm>
            <a:off x="719832" y="2555701"/>
            <a:ext cx="8352928" cy="4580493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ru-RU" sz="2400" dirty="0" smtClean="0"/>
              <a:t>Лидерство определяют как процесс социального влияния, при котором лидер ищет добровольного участия подчиненных в деятельности по достижению организационных целей (</a:t>
            </a:r>
            <a:r>
              <a:rPr lang="ru-RU" sz="2400" dirty="0" err="1" smtClean="0"/>
              <a:t>Шрисхайн</a:t>
            </a:r>
            <a:r>
              <a:rPr lang="ru-RU" sz="2400" dirty="0" smtClean="0"/>
              <a:t>); </a:t>
            </a:r>
          </a:p>
          <a:p>
            <a:pPr algn="just" eaLnBrk="1" hangingPunct="1"/>
            <a:r>
              <a:rPr lang="ru-RU" sz="2400" dirty="0" smtClean="0"/>
              <a:t>как процесс оказания влияния на групповую активность, которое направлено на достижение целей (</a:t>
            </a:r>
            <a:r>
              <a:rPr lang="ru-RU" sz="2400" dirty="0" err="1" smtClean="0"/>
              <a:t>Стогдилл</a:t>
            </a:r>
            <a:r>
              <a:rPr lang="ru-RU" sz="2400" dirty="0" smtClean="0"/>
              <a:t>).</a:t>
            </a:r>
          </a:p>
          <a:p>
            <a:pPr algn="just" eaLnBrk="1" hangingPunct="1"/>
            <a:r>
              <a:rPr lang="ru-RU" sz="2400" dirty="0" smtClean="0"/>
              <a:t> Лидерство определяют также как конкретные действия лидера по координации и управлению деятельностью группы (</a:t>
            </a:r>
            <a:r>
              <a:rPr lang="ru-RU" sz="2400" dirty="0" err="1" smtClean="0"/>
              <a:t>Фидлер</a:t>
            </a:r>
            <a:r>
              <a:rPr lang="ru-RU" sz="2400" dirty="0" smtClean="0"/>
              <a:t>).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3279234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215776" y="611485"/>
            <a:ext cx="9340329" cy="720969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3500" b="1" dirty="0"/>
              <a:t>Сущностные характеристики лидерства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93742" y="1496170"/>
          <a:ext cx="9182819" cy="55910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2035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530" y="0"/>
            <a:ext cx="8232510" cy="47248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dirty="0" smtClean="0"/>
              <a:t>В зарубежных теориях менеджмента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597470"/>
              </p:ext>
            </p:extLst>
          </p:nvPr>
        </p:nvGraphicFramePr>
        <p:xfrm>
          <a:off x="157510" y="179438"/>
          <a:ext cx="9779346" cy="7392115"/>
        </p:xfrm>
        <a:graphic>
          <a:graphicData uri="http://schemas.openxmlformats.org/drawingml/2006/table">
            <a:tbl>
              <a:tblPr/>
              <a:tblGrid>
                <a:gridCol w="4445158"/>
                <a:gridCol w="5334188"/>
              </a:tblGrid>
              <a:tr h="3937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Лидерство</a:t>
                      </a:r>
                    </a:p>
                  </a:txBody>
                  <a:tcPr marL="91471" marR="91471" marT="50398" marB="503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Руководство</a:t>
                      </a:r>
                    </a:p>
                  </a:txBody>
                  <a:tcPr marL="91471" marR="91471" marT="50398" marB="503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3998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обусловлено стихийным одобрением группой одного из ее членов за вклад в групповые достижения</a:t>
                      </a:r>
                    </a:p>
                  </a:txBody>
                  <a:tcPr marL="68604" marR="6860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поддерживается организационной системой</a:t>
                      </a:r>
                    </a:p>
                  </a:txBody>
                  <a:tcPr marL="68604" marR="6860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  <a:tr h="181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лидер отражает интересы и пожелания членов группы </a:t>
                      </a:r>
                    </a:p>
                  </a:txBody>
                  <a:tcPr marL="68604" marR="6860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руководитель ставит групповые цели, исходя из собственных (профессиональных) интересов и вне зависимости от пожеланий членов группы</a:t>
                      </a:r>
                    </a:p>
                  </a:txBody>
                  <a:tcPr marL="68604" marR="6860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</a:tr>
              <a:tr h="181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лидер должен обязательно учитывать чувства и единое мнение, разделяемые членами группы</a:t>
                      </a:r>
                    </a:p>
                  </a:txBody>
                  <a:tcPr marL="68604" marR="6860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 руководителя в процессе достижения цели нет обязательной необходимости опираться на чувства и единое мнение, разделяемые членами группы</a:t>
                      </a:r>
                    </a:p>
                  </a:txBody>
                  <a:tcPr marL="68604" marR="6860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  <a:tr h="1043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Лидер выступает как один из членов группы</a:t>
                      </a:r>
                    </a:p>
                  </a:txBody>
                  <a:tcPr marL="68604" marR="6860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характерен значительный социальный разрыв между членами группы и руководителем</a:t>
                      </a:r>
                    </a:p>
                  </a:txBody>
                  <a:tcPr marL="68604" marR="6860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</a:tr>
              <a:tr h="9085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властью наделяет сама группа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604" marR="6860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получает полномочия от </a:t>
                      </a:r>
                      <a:r>
                        <a:rPr kumimoji="0" lang="ru-RU" sz="2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внегруппового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источника власти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604" marR="6860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2146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530" y="1"/>
            <a:ext cx="8232510" cy="69647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В отечественных исследованиях </a:t>
            </a:r>
            <a:endParaRPr lang="ru-RU" dirty="0"/>
          </a:p>
        </p:txBody>
      </p:sp>
      <p:sp>
        <p:nvSpPr>
          <p:cNvPr id="14339" name="Содержимое 2"/>
          <p:cNvSpPr>
            <a:spLocks noGrp="1"/>
          </p:cNvSpPr>
          <p:nvPr>
            <p:ph sz="quarter" idx="1"/>
          </p:nvPr>
        </p:nvSpPr>
        <p:spPr>
          <a:xfrm>
            <a:off x="431800" y="2339677"/>
            <a:ext cx="9073008" cy="4968552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200" i="1" u="sng" dirty="0">
                <a:latin typeface="Times New Roman" pitchFamily="18" charset="0"/>
                <a:cs typeface="Times New Roman" pitchFamily="18" charset="0"/>
              </a:rPr>
              <a:t>лидер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в основном призван осуществлять регуляцию межличностных отношений в группе, </a:t>
            </a:r>
            <a:r>
              <a:rPr lang="ru-RU" sz="2200" i="1" u="sng" dirty="0">
                <a:latin typeface="Times New Roman" pitchFamily="18" charset="0"/>
                <a:cs typeface="Times New Roman" pitchFamily="18" charset="0"/>
              </a:rPr>
              <a:t>руководитель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осуществляет регуляцию официальных отношений группы как социальной организации;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200" i="1" u="sng" dirty="0">
                <a:latin typeface="Times New Roman" pitchFamily="18" charset="0"/>
                <a:cs typeface="Times New Roman" pitchFamily="18" charset="0"/>
              </a:rPr>
              <a:t>лидерство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можно констатировать в условиях микросреды, </a:t>
            </a:r>
            <a:r>
              <a:rPr lang="ru-RU" sz="2200" i="1" u="sng" dirty="0">
                <a:latin typeface="Times New Roman" pitchFamily="18" charset="0"/>
                <a:cs typeface="Times New Roman" pitchFamily="18" charset="0"/>
              </a:rPr>
              <a:t>руководство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– элемент макросреды, то есть оно связано со всей системой общественных отношений;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200" i="1" u="sng" dirty="0">
                <a:latin typeface="Times New Roman" pitchFamily="18" charset="0"/>
                <a:cs typeface="Times New Roman" pitchFamily="18" charset="0"/>
              </a:rPr>
              <a:t>лидерство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возникает стихийно, </a:t>
            </a:r>
            <a:r>
              <a:rPr lang="ru-RU" sz="2200" i="1" u="sng" dirty="0">
                <a:latin typeface="Times New Roman" pitchFamily="18" charset="0"/>
                <a:cs typeface="Times New Roman" pitchFamily="18" charset="0"/>
              </a:rPr>
              <a:t>руководитель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всякой реальной социальной группы либо назначается, либо избирается;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4) явление </a:t>
            </a:r>
            <a:r>
              <a:rPr lang="ru-RU" sz="2200" i="1" u="sng" dirty="0">
                <a:latin typeface="Times New Roman" pitchFamily="18" charset="0"/>
                <a:cs typeface="Times New Roman" pitchFamily="18" charset="0"/>
              </a:rPr>
              <a:t>лидерства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менее стабильно, в то время как </a:t>
            </a:r>
            <a:r>
              <a:rPr lang="ru-RU" sz="2200" i="1" u="sng" dirty="0">
                <a:latin typeface="Times New Roman" pitchFamily="18" charset="0"/>
                <a:cs typeface="Times New Roman" pitchFamily="18" charset="0"/>
              </a:rPr>
              <a:t>руководство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– явление более стабильное;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ru-RU" sz="2200" i="1" u="sng" dirty="0">
                <a:latin typeface="Times New Roman" pitchFamily="18" charset="0"/>
                <a:cs typeface="Times New Roman" pitchFamily="18" charset="0"/>
              </a:rPr>
              <a:t>руководство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подчиненными в отличие от лидерства обладает гораздо более определенной системой различных санкций;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6) процесс принятия решения </a:t>
            </a:r>
            <a:r>
              <a:rPr lang="ru-RU" sz="2200" i="1" u="sng" dirty="0">
                <a:latin typeface="Times New Roman" pitchFamily="18" charset="0"/>
                <a:cs typeface="Times New Roman" pitchFamily="18" charset="0"/>
              </a:rPr>
              <a:t>руководителем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более сложен и опосредован множеством различных обстоятельств и соображений, не обязательно коренящихся в данной группе, в то время как лидер принимает более непосредственные решения, касающиеся групповой деятельности;</a:t>
            </a:r>
          </a:p>
          <a:p>
            <a:pPr eaLnBrk="1" hangingPunct="1">
              <a:buFont typeface="Wingdings" pitchFamily="2" charset="2"/>
              <a:buNone/>
            </a:pP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27944" y="899517"/>
            <a:ext cx="6480720" cy="10082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Б. Д.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Парыгин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выделил ряд различий лидерства и руководства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117108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b="1" dirty="0" smtClean="0"/>
              <a:t>Сходство и различие менеджера и лидера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50903382"/>
              </p:ext>
            </p:extLst>
          </p:nvPr>
        </p:nvGraphicFramePr>
        <p:xfrm>
          <a:off x="359792" y="2555701"/>
          <a:ext cx="9073010" cy="4485774"/>
        </p:xfrm>
        <a:graphic>
          <a:graphicData uri="http://schemas.openxmlformats.org/drawingml/2006/table">
            <a:tbl>
              <a:tblPr/>
              <a:tblGrid>
                <a:gridCol w="4536505"/>
                <a:gridCol w="4536505"/>
              </a:tblGrid>
              <a:tr h="3358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Лидер</a:t>
                      </a:r>
                    </a:p>
                  </a:txBody>
                  <a:tcPr marL="91472" marR="91472" marT="50390" marB="5039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Менеджер</a:t>
                      </a:r>
                    </a:p>
                  </a:txBody>
                  <a:tcPr marL="91472" marR="91472" marT="50390" marB="5039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358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Администратор</a:t>
                      </a:r>
                    </a:p>
                  </a:txBody>
                  <a:tcPr marL="68604" marR="6860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Инноватор</a:t>
                      </a:r>
                    </a:p>
                  </a:txBody>
                  <a:tcPr marL="68604" marR="6860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  <a:tr h="3358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Поручает</a:t>
                      </a:r>
                    </a:p>
                  </a:txBody>
                  <a:tcPr marL="68604" marR="6860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Вдохновляет</a:t>
                      </a:r>
                    </a:p>
                  </a:txBody>
                  <a:tcPr marL="68604" marR="6860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</a:tr>
              <a:tr h="3358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Работает по целям других</a:t>
                      </a:r>
                    </a:p>
                  </a:txBody>
                  <a:tcPr marL="68604" marR="6860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Работает по своим целям</a:t>
                      </a:r>
                    </a:p>
                  </a:txBody>
                  <a:tcPr marL="68604" marR="6860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  <a:tr h="3358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План - основа действий</a:t>
                      </a:r>
                    </a:p>
                  </a:txBody>
                  <a:tcPr marL="68604" marR="6860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Видение - основа действий</a:t>
                      </a:r>
                    </a:p>
                  </a:txBody>
                  <a:tcPr marL="68604" marR="6860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</a:tr>
              <a:tr h="3358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Полагается на систему</a:t>
                      </a:r>
                    </a:p>
                  </a:txBody>
                  <a:tcPr marL="68604" marR="6860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Полагается на людей</a:t>
                      </a:r>
                    </a:p>
                  </a:txBody>
                  <a:tcPr marL="68604" marR="6860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  <a:tr h="5749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Использует только доводы</a:t>
                      </a:r>
                    </a:p>
                  </a:txBody>
                  <a:tcPr marL="68604" marR="6860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Использует как доводы, так и эмоции</a:t>
                      </a:r>
                    </a:p>
                  </a:txBody>
                  <a:tcPr marL="68604" marR="6860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</a:tr>
              <a:tr h="3358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Контролирует</a:t>
                      </a:r>
                    </a:p>
                  </a:txBody>
                  <a:tcPr marL="68604" marR="6860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Доверяет</a:t>
                      </a:r>
                    </a:p>
                  </a:txBody>
                  <a:tcPr marL="68604" marR="6860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  <a:tr h="3358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Поддерживает движение</a:t>
                      </a:r>
                    </a:p>
                  </a:txBody>
                  <a:tcPr marL="68604" marR="6860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Дает импульс движению</a:t>
                      </a:r>
                    </a:p>
                  </a:txBody>
                  <a:tcPr marL="68604" marR="6860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</a:tr>
              <a:tr h="3358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Профессионален</a:t>
                      </a:r>
                    </a:p>
                  </a:txBody>
                  <a:tcPr marL="68604" marR="6860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Энтузиаст</a:t>
                      </a:r>
                    </a:p>
                  </a:txBody>
                  <a:tcPr marL="68604" marR="6860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  <a:tr h="3358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Уважаем</a:t>
                      </a:r>
                    </a:p>
                  </a:txBody>
                  <a:tcPr marL="68604" marR="6860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Обожаем</a:t>
                      </a:r>
                    </a:p>
                  </a:txBody>
                  <a:tcPr marL="68604" marR="6860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</a:tr>
              <a:tr h="3358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Делает дело правильно</a:t>
                      </a:r>
                    </a:p>
                  </a:txBody>
                  <a:tcPr marL="68604" marR="6860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Делает правильное дело</a:t>
                      </a:r>
                    </a:p>
                  </a:txBody>
                  <a:tcPr marL="68604" marR="6860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689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431800" y="683493"/>
            <a:ext cx="8232510" cy="775216"/>
          </a:xfrm>
        </p:spPr>
        <p:txBody>
          <a:bodyPr/>
          <a:lstStyle/>
          <a:p>
            <a:pPr algn="ctr">
              <a:defRPr/>
            </a:pPr>
            <a:r>
              <a:rPr lang="ru-RU" sz="3600" b="1" dirty="0" smtClean="0"/>
              <a:t>Типы лидерства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32058351"/>
              </p:ext>
            </p:extLst>
          </p:nvPr>
        </p:nvGraphicFramePr>
        <p:xfrm>
          <a:off x="431800" y="1619597"/>
          <a:ext cx="9361040" cy="56251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7064118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WenQuanYi Micro Hei"/>
        <a:cs typeface="WenQuanYi Micro Hei"/>
      </a:majorFont>
      <a:minorFont>
        <a:latin typeface="Arial"/>
        <a:ea typeface="WenQuanYi Micro Hei"/>
        <a:cs typeface="WenQuanYi Micro Hei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Совет директоров">
  <a:themeElements>
    <a:clrScheme name="Совет директоров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Совет директоров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вет директоров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826</Words>
  <Application>Microsoft Office PowerPoint</Application>
  <PresentationFormat>Произвольный</PresentationFormat>
  <Paragraphs>111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Тема Office</vt:lpstr>
      <vt:lpstr>Совет директоров</vt:lpstr>
      <vt:lpstr>Презентация PowerPoint</vt:lpstr>
      <vt:lpstr>Вопросы</vt:lpstr>
      <vt:lpstr>Лидер</vt:lpstr>
      <vt:lpstr>Лидерство</vt:lpstr>
      <vt:lpstr>Сущностные характеристики лидерства</vt:lpstr>
      <vt:lpstr>В зарубежных теориях менеджмента</vt:lpstr>
      <vt:lpstr>В отечественных исследованиях </vt:lpstr>
      <vt:lpstr>Сходство и различие менеджера и лидера</vt:lpstr>
      <vt:lpstr>Типы лидерства</vt:lpstr>
      <vt:lpstr>Л.И. Уманский выделяет шесть типов (ролей) лидера</vt:lpstr>
      <vt:lpstr>Презентация PowerPoint</vt:lpstr>
      <vt:lpstr>Личностные качества лидера</vt:lpstr>
      <vt:lpstr>Личностный подход</vt:lpstr>
      <vt:lpstr>Факторы результативности руководителя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Открытый урок по обществознанию  10  класс (профильная группа)</dc:title>
  <dc:creator>Учитель</dc:creator>
  <cp:lastModifiedBy>нетушки</cp:lastModifiedBy>
  <cp:revision>39</cp:revision>
  <cp:lastPrinted>1601-01-01T00:00:00Z</cp:lastPrinted>
  <dcterms:created xsi:type="dcterms:W3CDTF">2012-02-14T12:23:40Z</dcterms:created>
  <dcterms:modified xsi:type="dcterms:W3CDTF">2024-04-06T12:19:52Z</dcterms:modified>
</cp:coreProperties>
</file>