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74" r:id="rId2"/>
  </p:sldMasterIdLst>
  <p:notesMasterIdLst>
    <p:notesMasterId r:id="rId15"/>
  </p:notesMasterIdLst>
  <p:sldIdLst>
    <p:sldId id="256" r:id="rId3"/>
    <p:sldId id="267" r:id="rId4"/>
    <p:sldId id="257" r:id="rId5"/>
    <p:sldId id="260" r:id="rId6"/>
    <p:sldId id="268" r:id="rId7"/>
    <p:sldId id="261" r:id="rId8"/>
    <p:sldId id="262" r:id="rId9"/>
    <p:sldId id="263" r:id="rId10"/>
    <p:sldId id="264" r:id="rId11"/>
    <p:sldId id="266" r:id="rId12"/>
    <p:sldId id="270" r:id="rId13"/>
    <p:sldId id="269" r:id="rId14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WenQuanYi Micro Hei" charset="0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WenQuanYi Micro Hei" charset="0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WenQuanYi Micro Hei" charset="0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WenQuanYi Micro Hei" charset="0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WenQuanYi Micro Hei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WenQuanYi Micro Hei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WenQuanYi Micro Hei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WenQuanYi Micro Hei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WenQuanYi Micro Hei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EF6C50A-9B2B-41F3-B582-A001752EDE49}" v="50" dt="2017-05-11T21:46:00.8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858" y="19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ru-RU">
              <a:latin typeface="Arial" charset="0"/>
              <a:cs typeface="+mn-cs"/>
            </a:endParaRPr>
          </a:p>
        </p:txBody>
      </p:sp>
      <p:sp>
        <p:nvSpPr>
          <p:cNvPr id="1433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1937" cy="400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3075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5200" cy="4808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6600" cy="531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4279900" y="0"/>
            <a:ext cx="3276600" cy="531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6600" cy="531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279900" y="10156825"/>
            <a:ext cx="3276600" cy="531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DejaVu Sans" charset="0"/>
              </a:defRPr>
            </a:lvl1pPr>
          </a:lstStyle>
          <a:p>
            <a:fld id="{8A308E49-1F42-4D3D-94E7-93217AF7B2D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509529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9pPr>
          </a:lstStyle>
          <a:p>
            <a:pPr eaLnBrk="1"/>
            <a:fld id="{D7ED924D-9216-4CB4-9F2E-AE50640A1E90}" type="slidenum">
              <a:rPr lang="ru-RU" altLang="ru-RU">
                <a:solidFill>
                  <a:srgbClr val="000000"/>
                </a:solidFill>
                <a:latin typeface="Times New Roman" panose="02020603050405020304" pitchFamily="18" charset="0"/>
                <a:cs typeface="DejaVu Sans" charset="0"/>
              </a:rPr>
              <a:pPr eaLnBrk="1"/>
              <a:t>1</a:t>
            </a:fld>
            <a:endParaRPr lang="ru-RU" altLang="ru-RU">
              <a:solidFill>
                <a:srgbClr val="000000"/>
              </a:solidFill>
              <a:latin typeface="Times New Roman" panose="02020603050405020304" pitchFamily="18" charset="0"/>
              <a:cs typeface="DejaVu Sans" charset="0"/>
            </a:endParaRPr>
          </a:p>
        </p:txBody>
      </p:sp>
      <p:sp>
        <p:nvSpPr>
          <p:cNvPr id="1536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9pPr>
          </a:lstStyle>
          <a:p>
            <a:pPr eaLnBrk="1"/>
            <a:fld id="{7ADB279C-E6FC-4825-A4AE-56A6B2E500B4}" type="slidenum">
              <a:rPr lang="ru-RU" altLang="ru-RU">
                <a:solidFill>
                  <a:srgbClr val="000000"/>
                </a:solidFill>
                <a:latin typeface="Times New Roman" panose="02020603050405020304" pitchFamily="18" charset="0"/>
                <a:cs typeface="DejaVu Sans" charset="0"/>
              </a:rPr>
              <a:pPr eaLnBrk="1"/>
              <a:t>3</a:t>
            </a:fld>
            <a:endParaRPr lang="ru-RU" altLang="ru-RU">
              <a:solidFill>
                <a:srgbClr val="000000"/>
              </a:solidFill>
              <a:latin typeface="Times New Roman" panose="02020603050405020304" pitchFamily="18" charset="0"/>
              <a:cs typeface="DejaVu Sans" charset="0"/>
            </a:endParaRPr>
          </a:p>
        </p:txBody>
      </p:sp>
      <p:sp>
        <p:nvSpPr>
          <p:cNvPr id="1638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9pPr>
          </a:lstStyle>
          <a:p>
            <a:pPr eaLnBrk="1"/>
            <a:fld id="{423075A0-522F-4B0F-AA36-641098969C09}" type="slidenum">
              <a:rPr lang="ru-RU" altLang="ru-RU">
                <a:solidFill>
                  <a:srgbClr val="000000"/>
                </a:solidFill>
                <a:latin typeface="Times New Roman" panose="02020603050405020304" pitchFamily="18" charset="0"/>
                <a:cs typeface="DejaVu Sans" charset="0"/>
              </a:rPr>
              <a:pPr eaLnBrk="1"/>
              <a:t>4</a:t>
            </a:fld>
            <a:endParaRPr lang="ru-RU" altLang="ru-RU">
              <a:solidFill>
                <a:srgbClr val="000000"/>
              </a:solidFill>
              <a:latin typeface="Times New Roman" panose="02020603050405020304" pitchFamily="18" charset="0"/>
              <a:cs typeface="DejaVu Sans" charset="0"/>
            </a:endParaRPr>
          </a:p>
        </p:txBody>
      </p:sp>
      <p:sp>
        <p:nvSpPr>
          <p:cNvPr id="1945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9pPr>
          </a:lstStyle>
          <a:p>
            <a:pPr eaLnBrk="1"/>
            <a:fld id="{E670D811-8822-41BA-83A6-AA0B59C9DE1E}" type="slidenum">
              <a:rPr lang="ru-RU" altLang="ru-RU">
                <a:solidFill>
                  <a:srgbClr val="000000"/>
                </a:solidFill>
                <a:latin typeface="Times New Roman" panose="02020603050405020304" pitchFamily="18" charset="0"/>
                <a:cs typeface="DejaVu Sans" charset="0"/>
              </a:rPr>
              <a:pPr eaLnBrk="1"/>
              <a:t>6</a:t>
            </a:fld>
            <a:endParaRPr lang="ru-RU" altLang="ru-RU">
              <a:solidFill>
                <a:srgbClr val="000000"/>
              </a:solidFill>
              <a:latin typeface="Times New Roman" panose="02020603050405020304" pitchFamily="18" charset="0"/>
              <a:cs typeface="DejaVu Sans" charset="0"/>
            </a:endParaRPr>
          </a:p>
        </p:txBody>
      </p:sp>
      <p:sp>
        <p:nvSpPr>
          <p:cNvPr id="2048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9pPr>
          </a:lstStyle>
          <a:p>
            <a:pPr eaLnBrk="1"/>
            <a:fld id="{FF252431-45C8-4E97-80BF-D5AEC51FFD00}" type="slidenum">
              <a:rPr lang="ru-RU" altLang="ru-RU">
                <a:solidFill>
                  <a:srgbClr val="000000"/>
                </a:solidFill>
                <a:latin typeface="Times New Roman" panose="02020603050405020304" pitchFamily="18" charset="0"/>
                <a:cs typeface="DejaVu Sans" charset="0"/>
              </a:rPr>
              <a:pPr eaLnBrk="1"/>
              <a:t>7</a:t>
            </a:fld>
            <a:endParaRPr lang="ru-RU" altLang="ru-RU">
              <a:solidFill>
                <a:srgbClr val="000000"/>
              </a:solidFill>
              <a:latin typeface="Times New Roman" panose="02020603050405020304" pitchFamily="18" charset="0"/>
              <a:cs typeface="DejaVu Sans" charset="0"/>
            </a:endParaRPr>
          </a:p>
        </p:txBody>
      </p:sp>
      <p:sp>
        <p:nvSpPr>
          <p:cNvPr id="2150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9pPr>
          </a:lstStyle>
          <a:p>
            <a:pPr eaLnBrk="1"/>
            <a:fld id="{C28AFD0E-08BA-4B7B-A856-649E2A08E106}" type="slidenum">
              <a:rPr lang="ru-RU" altLang="ru-RU">
                <a:solidFill>
                  <a:srgbClr val="000000"/>
                </a:solidFill>
                <a:latin typeface="Times New Roman" panose="02020603050405020304" pitchFamily="18" charset="0"/>
                <a:cs typeface="DejaVu Sans" charset="0"/>
              </a:rPr>
              <a:pPr eaLnBrk="1"/>
              <a:t>8</a:t>
            </a:fld>
            <a:endParaRPr lang="ru-RU" altLang="ru-RU">
              <a:solidFill>
                <a:srgbClr val="000000"/>
              </a:solidFill>
              <a:latin typeface="Times New Roman" panose="02020603050405020304" pitchFamily="18" charset="0"/>
              <a:cs typeface="DejaVu Sans" charset="0"/>
            </a:endParaRPr>
          </a:p>
        </p:txBody>
      </p:sp>
      <p:sp>
        <p:nvSpPr>
          <p:cNvPr id="2253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9pPr>
          </a:lstStyle>
          <a:p>
            <a:pPr eaLnBrk="1"/>
            <a:fld id="{6C320EEC-E991-4C27-87E1-DD30B23ED809}" type="slidenum">
              <a:rPr lang="ru-RU" altLang="ru-RU">
                <a:solidFill>
                  <a:srgbClr val="000000"/>
                </a:solidFill>
                <a:latin typeface="Times New Roman" panose="02020603050405020304" pitchFamily="18" charset="0"/>
                <a:cs typeface="DejaVu Sans" charset="0"/>
              </a:rPr>
              <a:pPr eaLnBrk="1"/>
              <a:t>9</a:t>
            </a:fld>
            <a:endParaRPr lang="ru-RU" altLang="ru-RU">
              <a:solidFill>
                <a:srgbClr val="000000"/>
              </a:solidFill>
              <a:latin typeface="Times New Roman" panose="02020603050405020304" pitchFamily="18" charset="0"/>
              <a:cs typeface="DejaVu Sans" charset="0"/>
            </a:endParaRPr>
          </a:p>
        </p:txBody>
      </p:sp>
      <p:sp>
        <p:nvSpPr>
          <p:cNvPr id="2355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9pPr>
          </a:lstStyle>
          <a:p>
            <a:pPr eaLnBrk="1"/>
            <a:fld id="{1270B4B0-E0B8-4AD1-9C71-1F5377F6EC52}" type="slidenum">
              <a:rPr lang="ru-RU" altLang="ru-RU">
                <a:solidFill>
                  <a:srgbClr val="000000"/>
                </a:solidFill>
                <a:latin typeface="Times New Roman" panose="02020603050405020304" pitchFamily="18" charset="0"/>
                <a:cs typeface="DejaVu Sans" charset="0"/>
              </a:rPr>
              <a:pPr eaLnBrk="1"/>
              <a:t>10</a:t>
            </a:fld>
            <a:endParaRPr lang="ru-RU" altLang="ru-RU">
              <a:solidFill>
                <a:srgbClr val="000000"/>
              </a:solidFill>
              <a:latin typeface="Times New Roman" panose="02020603050405020304" pitchFamily="18" charset="0"/>
              <a:cs typeface="DejaVu Sans" charset="0"/>
            </a:endParaRPr>
          </a:p>
        </p:txBody>
      </p:sp>
      <p:sp>
        <p:nvSpPr>
          <p:cNvPr id="2560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1123B9-F0F4-45B6-8EAC-6B7694660A1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75402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2F0187-1A87-48BA-A241-1340144629A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49834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04088" y="301625"/>
            <a:ext cx="2266950" cy="645318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48450" cy="64531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D13390-BD93-4131-A923-0F4F1715233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887463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751" y="0"/>
            <a:ext cx="10082376" cy="7562759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191" y="2454308"/>
            <a:ext cx="6523830" cy="2811870"/>
          </a:xfrm>
        </p:spPr>
        <p:txBody>
          <a:bodyPr anchor="b"/>
          <a:lstStyle>
            <a:lvl1pPr>
              <a:defRPr sz="529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55191" y="5266177"/>
            <a:ext cx="6523830" cy="949556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8266170" y="2015900"/>
            <a:ext cx="1091952" cy="252081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875210" y="3598392"/>
            <a:ext cx="4254709" cy="252082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8539035" y="0"/>
            <a:ext cx="756047" cy="12119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65141" y="325988"/>
            <a:ext cx="872362" cy="846233"/>
          </a:xfrm>
          <a:prstGeom prst="rect">
            <a:avLst/>
          </a:prstGeom>
        </p:spPr>
        <p:txBody>
          <a:bodyPr anchor="b"/>
          <a:lstStyle>
            <a:lvl1pPr algn="ctr">
              <a:defRPr sz="3086"/>
            </a:lvl1pPr>
          </a:lstStyle>
          <a:p>
            <a:fld id="{B2D594E6-D392-40A8-893A-B2D3713130E9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950670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4672" y="1021954"/>
            <a:ext cx="6993458" cy="782495"/>
          </a:xfrm>
        </p:spPr>
        <p:txBody>
          <a:bodyPr anchor="ctr"/>
          <a:lstStyle>
            <a:lvl1pPr>
              <a:defRPr sz="3527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65141" y="325988"/>
            <a:ext cx="872362" cy="846233"/>
          </a:xfrm>
          <a:prstGeom prst="rect">
            <a:avLst/>
          </a:prstGeom>
        </p:spPr>
        <p:txBody>
          <a:bodyPr anchor="b"/>
          <a:lstStyle>
            <a:lvl1pPr algn="ctr">
              <a:defRPr sz="3086"/>
            </a:lvl1pPr>
          </a:lstStyle>
          <a:p>
            <a:fld id="{865624F4-ACB2-48E1-8C88-D58681252A4B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982223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751" y="0"/>
            <a:ext cx="10082376" cy="7562759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7420" y="2488573"/>
            <a:ext cx="3407251" cy="3329370"/>
          </a:xfrm>
        </p:spPr>
        <p:txBody>
          <a:bodyPr anchor="ctr"/>
          <a:lstStyle>
            <a:lvl1pPr algn="l">
              <a:defRPr sz="3527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43630" y="2488573"/>
            <a:ext cx="3398260" cy="3329370"/>
          </a:xfrm>
        </p:spPr>
        <p:txBody>
          <a:bodyPr anchor="ctr"/>
          <a:lstStyle>
            <a:lvl1pPr marL="0" indent="0" algn="l">
              <a:buNone/>
              <a:defRPr sz="2205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8539035" y="0"/>
            <a:ext cx="756047" cy="12119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65141" y="325988"/>
            <a:ext cx="872362" cy="846233"/>
          </a:xfrm>
          <a:prstGeom prst="rect">
            <a:avLst/>
          </a:prstGeom>
        </p:spPr>
        <p:txBody>
          <a:bodyPr anchor="b"/>
          <a:lstStyle>
            <a:lvl1pPr algn="ctr">
              <a:defRPr sz="3086"/>
            </a:lvl1pPr>
          </a:lstStyle>
          <a:p>
            <a:fld id="{A9A6F2EA-67E4-47DA-8555-5D0A09C98708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262329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55190" y="2743883"/>
            <a:ext cx="4009518" cy="389183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5918" y="2743885"/>
            <a:ext cx="4009518" cy="389183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65141" y="325988"/>
            <a:ext cx="872362" cy="846233"/>
          </a:xfrm>
          <a:prstGeom prst="rect">
            <a:avLst/>
          </a:prstGeom>
        </p:spPr>
        <p:txBody>
          <a:bodyPr anchor="b"/>
          <a:lstStyle>
            <a:lvl1pPr algn="ctr">
              <a:defRPr sz="3086"/>
            </a:lvl1pPr>
          </a:lstStyle>
          <a:p>
            <a:fld id="{2751C045-E3F6-41E9-A16F-5FEDBCD64E1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863260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9024" y="2743882"/>
            <a:ext cx="4005684" cy="836977"/>
          </a:xfrm>
        </p:spPr>
        <p:txBody>
          <a:bodyPr anchor="b">
            <a:noAutofit/>
          </a:bodyPr>
          <a:lstStyle>
            <a:lvl1pPr marL="0" indent="0">
              <a:buNone/>
              <a:defRPr sz="2646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55190" y="3580859"/>
            <a:ext cx="4009518" cy="305485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5919" y="2743883"/>
            <a:ext cx="4009517" cy="834050"/>
          </a:xfrm>
        </p:spPr>
        <p:txBody>
          <a:bodyPr anchor="b">
            <a:noAutofit/>
          </a:bodyPr>
          <a:lstStyle>
            <a:lvl1pPr marL="0" indent="0">
              <a:buNone/>
              <a:defRPr sz="2646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5918" y="3577933"/>
            <a:ext cx="4009518" cy="3057785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465141" y="325988"/>
            <a:ext cx="872362" cy="846233"/>
          </a:xfrm>
          <a:prstGeom prst="rect">
            <a:avLst/>
          </a:prstGeom>
        </p:spPr>
        <p:txBody>
          <a:bodyPr anchor="b"/>
          <a:lstStyle>
            <a:lvl1pPr algn="ctr">
              <a:defRPr sz="3086"/>
            </a:lvl1pPr>
          </a:lstStyle>
          <a:p>
            <a:fld id="{54515304-1FF2-47E5-A9A1-7F36EC7932B8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00102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465141" y="325988"/>
            <a:ext cx="872362" cy="846233"/>
          </a:xfrm>
          <a:prstGeom prst="rect">
            <a:avLst/>
          </a:prstGeom>
        </p:spPr>
        <p:txBody>
          <a:bodyPr anchor="b"/>
          <a:lstStyle>
            <a:lvl1pPr algn="ctr">
              <a:defRPr sz="3086"/>
            </a:lvl1pPr>
          </a:lstStyle>
          <a:p>
            <a:fld id="{9EFAD036-F0B0-48BF-84E9-66F3E236974B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676618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539035" y="0"/>
            <a:ext cx="756047" cy="12119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65141" y="325988"/>
            <a:ext cx="872362" cy="846233"/>
          </a:xfrm>
          <a:prstGeom prst="rect">
            <a:avLst/>
          </a:prstGeom>
        </p:spPr>
        <p:txBody>
          <a:bodyPr/>
          <a:lstStyle>
            <a:lvl1pPr algn="ctr">
              <a:defRPr sz="3086"/>
            </a:lvl1pPr>
          </a:lstStyle>
          <a:p>
            <a:fld id="{E4B07FAC-EBB6-4A96-A3C7-491BA8CBD1DF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169596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751" y="0"/>
            <a:ext cx="10082376" cy="7562759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5190" y="1595931"/>
            <a:ext cx="2990442" cy="1648609"/>
          </a:xfrm>
        </p:spPr>
        <p:txBody>
          <a:bodyPr anchor="b"/>
          <a:lstStyle>
            <a:lvl1pPr algn="l">
              <a:defRPr sz="2646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6925" y="1595932"/>
            <a:ext cx="4004965" cy="503978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955192" y="3402676"/>
            <a:ext cx="2990441" cy="3233862"/>
          </a:xfrm>
        </p:spPr>
        <p:txBody>
          <a:bodyPr/>
          <a:lstStyle>
            <a:lvl1pPr marL="0" indent="0">
              <a:buNone/>
              <a:defRPr sz="1543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8539035" y="0"/>
            <a:ext cx="756047" cy="12119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65141" y="325988"/>
            <a:ext cx="872362" cy="846233"/>
          </a:xfrm>
          <a:prstGeom prst="rect">
            <a:avLst/>
          </a:prstGeom>
        </p:spPr>
        <p:txBody>
          <a:bodyPr/>
          <a:lstStyle>
            <a:lvl1pPr algn="ctr">
              <a:defRPr sz="3086"/>
            </a:lvl1pPr>
          </a:lstStyle>
          <a:p>
            <a:fld id="{F040930B-27A4-48EF-AD48-54F3C4AC0064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99047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F7D54E-34E6-4B7E-8D67-B8E4C1746D7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575131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751" y="0"/>
            <a:ext cx="10082376" cy="7562759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5191" y="1522727"/>
            <a:ext cx="3293058" cy="1735934"/>
          </a:xfrm>
        </p:spPr>
        <p:txBody>
          <a:bodyPr anchor="b">
            <a:normAutofit/>
          </a:bodyPr>
          <a:lstStyle>
            <a:lvl1pPr algn="l">
              <a:defRPr sz="2646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06679" y="1455938"/>
            <a:ext cx="3076996" cy="46478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4"/>
            </a:lvl1pPr>
            <a:lvl2pPr marL="503972" indent="0">
              <a:buNone/>
              <a:defRPr sz="1764"/>
            </a:lvl2pPr>
            <a:lvl3pPr marL="1007943" indent="0">
              <a:buNone/>
              <a:defRPr sz="1764"/>
            </a:lvl3pPr>
            <a:lvl4pPr marL="1511915" indent="0">
              <a:buNone/>
              <a:defRPr sz="1764"/>
            </a:lvl4pPr>
            <a:lvl5pPr marL="2015886" indent="0">
              <a:buNone/>
              <a:defRPr sz="1764"/>
            </a:lvl5pPr>
            <a:lvl6pPr marL="2519858" indent="0">
              <a:buNone/>
              <a:defRPr sz="1764"/>
            </a:lvl6pPr>
            <a:lvl7pPr marL="3023829" indent="0">
              <a:buNone/>
              <a:defRPr sz="1764"/>
            </a:lvl7pPr>
            <a:lvl8pPr marL="3527801" indent="0">
              <a:buNone/>
              <a:defRPr sz="1764"/>
            </a:lvl8pPr>
            <a:lvl9pPr marL="4031772" indent="0">
              <a:buNone/>
              <a:defRPr sz="1764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5191" y="3401854"/>
            <a:ext cx="3293058" cy="2701884"/>
          </a:xfrm>
        </p:spPr>
        <p:txBody>
          <a:bodyPr>
            <a:normAutofit/>
          </a:bodyPr>
          <a:lstStyle>
            <a:lvl1pPr marL="0" indent="0">
              <a:buNone/>
              <a:defRPr sz="1543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8539035" y="0"/>
            <a:ext cx="756047" cy="12119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65141" y="325988"/>
            <a:ext cx="872362" cy="846233"/>
          </a:xfrm>
          <a:prstGeom prst="rect">
            <a:avLst/>
          </a:prstGeom>
        </p:spPr>
        <p:txBody>
          <a:bodyPr/>
          <a:lstStyle>
            <a:lvl1pPr algn="ctr">
              <a:defRPr sz="3086"/>
            </a:lvl1pPr>
          </a:lstStyle>
          <a:p>
            <a:fld id="{E67F565A-C506-4A6C-B6D1-2ABF10FE05F4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604859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751" y="0"/>
            <a:ext cx="10082376" cy="7562759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5191" y="5469084"/>
            <a:ext cx="7079813" cy="624724"/>
          </a:xfrm>
        </p:spPr>
        <p:txBody>
          <a:bodyPr anchor="b">
            <a:normAutofit/>
          </a:bodyPr>
          <a:lstStyle>
            <a:lvl1pPr algn="l">
              <a:defRPr sz="2646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55191" y="755967"/>
            <a:ext cx="7079813" cy="377983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4"/>
            </a:lvl1pPr>
            <a:lvl2pPr marL="503972" indent="0">
              <a:buNone/>
              <a:defRPr sz="1764"/>
            </a:lvl2pPr>
            <a:lvl3pPr marL="1007943" indent="0">
              <a:buNone/>
              <a:defRPr sz="1764"/>
            </a:lvl3pPr>
            <a:lvl4pPr marL="1511915" indent="0">
              <a:buNone/>
              <a:defRPr sz="1764"/>
            </a:lvl4pPr>
            <a:lvl5pPr marL="2015886" indent="0">
              <a:buNone/>
              <a:defRPr sz="1764"/>
            </a:lvl5pPr>
            <a:lvl6pPr marL="2519858" indent="0">
              <a:buNone/>
              <a:defRPr sz="1764"/>
            </a:lvl6pPr>
            <a:lvl7pPr marL="3023829" indent="0">
              <a:buNone/>
              <a:defRPr sz="1764"/>
            </a:lvl7pPr>
            <a:lvl8pPr marL="3527801" indent="0">
              <a:buNone/>
              <a:defRPr sz="1764"/>
            </a:lvl8pPr>
            <a:lvl9pPr marL="4031772" indent="0">
              <a:buNone/>
              <a:defRPr sz="1764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955190" y="6093808"/>
            <a:ext cx="7079813" cy="544226"/>
          </a:xfrm>
        </p:spPr>
        <p:txBody>
          <a:bodyPr>
            <a:normAutofit/>
          </a:bodyPr>
          <a:lstStyle>
            <a:lvl1pPr marL="0" indent="0">
              <a:buNone/>
              <a:defRPr sz="1323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8539035" y="0"/>
            <a:ext cx="756047" cy="12119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65141" y="325988"/>
            <a:ext cx="872362" cy="846233"/>
          </a:xfrm>
          <a:prstGeom prst="rect">
            <a:avLst/>
          </a:prstGeom>
        </p:spPr>
        <p:txBody>
          <a:bodyPr/>
          <a:lstStyle>
            <a:lvl1pPr algn="ctr">
              <a:defRPr sz="3086"/>
            </a:lvl1pPr>
          </a:lstStyle>
          <a:p>
            <a:fld id="{0976D439-30B1-4417-85AB-290B633E4898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884100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751" y="0"/>
            <a:ext cx="10082376" cy="7562759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5190" y="1021956"/>
            <a:ext cx="7079815" cy="1865910"/>
          </a:xfrm>
        </p:spPr>
        <p:txBody>
          <a:bodyPr/>
          <a:lstStyle>
            <a:lvl1pPr>
              <a:defRPr sz="3968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955190" y="3844900"/>
            <a:ext cx="7079815" cy="2796415"/>
          </a:xfrm>
        </p:spPr>
        <p:txBody>
          <a:bodyPr anchor="ctr">
            <a:normAutofit/>
          </a:bodyPr>
          <a:lstStyle>
            <a:lvl1pPr marL="0" indent="0">
              <a:buNone/>
              <a:defRPr sz="1984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8539035" y="0"/>
            <a:ext cx="756047" cy="12119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65141" y="325988"/>
            <a:ext cx="872362" cy="846233"/>
          </a:xfrm>
          <a:prstGeom prst="rect">
            <a:avLst/>
          </a:prstGeom>
        </p:spPr>
        <p:txBody>
          <a:bodyPr/>
          <a:lstStyle>
            <a:lvl1pPr algn="ctr">
              <a:defRPr sz="3086"/>
            </a:lvl1pPr>
          </a:lstStyle>
          <a:p>
            <a:fld id="{0976D439-30B1-4417-85AB-290B633E4898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233652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751" y="0"/>
            <a:ext cx="10082376" cy="7562759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713747" y="718368"/>
            <a:ext cx="663212" cy="13543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818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793543" y="3197035"/>
            <a:ext cx="682474" cy="13543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818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3608" y="1021955"/>
            <a:ext cx="6791397" cy="3177069"/>
          </a:xfrm>
        </p:spPr>
        <p:txBody>
          <a:bodyPr anchor="ctr"/>
          <a:lstStyle>
            <a:lvl1pPr>
              <a:defRPr sz="3968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529378" y="4199024"/>
            <a:ext cx="6224481" cy="367195"/>
          </a:xfrm>
        </p:spPr>
        <p:txBody>
          <a:bodyPr>
            <a:normAutofit/>
          </a:bodyPr>
          <a:lstStyle>
            <a:lvl1pPr marL="0" indent="0">
              <a:buNone/>
              <a:defRPr lang="en-US" sz="1543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955190" y="5512474"/>
            <a:ext cx="6993459" cy="1114020"/>
          </a:xfrm>
        </p:spPr>
        <p:txBody>
          <a:bodyPr anchor="ctr">
            <a:normAutofit/>
          </a:bodyPr>
          <a:lstStyle>
            <a:lvl1pPr marL="0" indent="0">
              <a:buNone/>
              <a:defRPr sz="1984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8539035" y="0"/>
            <a:ext cx="756047" cy="12119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65141" y="325988"/>
            <a:ext cx="872362" cy="846233"/>
          </a:xfrm>
          <a:prstGeom prst="rect">
            <a:avLst/>
          </a:prstGeom>
        </p:spPr>
        <p:txBody>
          <a:bodyPr/>
          <a:lstStyle>
            <a:lvl1pPr algn="ctr">
              <a:defRPr sz="3086"/>
            </a:lvl1pPr>
          </a:lstStyle>
          <a:p>
            <a:fld id="{0976D439-30B1-4417-85AB-290B633E4898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18392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751" y="0"/>
            <a:ext cx="10082376" cy="7562759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5190" y="2267902"/>
            <a:ext cx="7079815" cy="2309901"/>
          </a:xfrm>
        </p:spPr>
        <p:txBody>
          <a:bodyPr anchor="b"/>
          <a:lstStyle>
            <a:lvl1pPr algn="l">
              <a:defRPr sz="4409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191" y="5539031"/>
            <a:ext cx="7079813" cy="1096683"/>
          </a:xfrm>
        </p:spPr>
        <p:txBody>
          <a:bodyPr anchor="t"/>
          <a:lstStyle>
            <a:lvl1pPr marL="0" indent="0" algn="l">
              <a:buNone/>
              <a:defRPr sz="2205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8539035" y="0"/>
            <a:ext cx="756047" cy="12119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65141" y="325988"/>
            <a:ext cx="872362" cy="846233"/>
          </a:xfrm>
          <a:prstGeom prst="rect">
            <a:avLst/>
          </a:prstGeom>
        </p:spPr>
        <p:txBody>
          <a:bodyPr/>
          <a:lstStyle>
            <a:lvl1pPr algn="ctr">
              <a:defRPr sz="3086"/>
            </a:lvl1pPr>
          </a:lstStyle>
          <a:p>
            <a:fld id="{0976D439-30B1-4417-85AB-290B633E4898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9897640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5191" y="1021956"/>
            <a:ext cx="7081565" cy="782494"/>
          </a:xfrm>
        </p:spPr>
        <p:txBody>
          <a:bodyPr/>
          <a:lstStyle>
            <a:lvl1pPr>
              <a:defRPr sz="3527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190" y="2743882"/>
            <a:ext cx="2550398" cy="725281"/>
          </a:xfrm>
        </p:spPr>
        <p:txBody>
          <a:bodyPr anchor="b">
            <a:noAutofit/>
          </a:bodyPr>
          <a:lstStyle>
            <a:lvl1pPr marL="0" indent="0">
              <a:buNone/>
              <a:defRPr sz="2205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955190" y="3469165"/>
            <a:ext cx="2550398" cy="3183889"/>
          </a:xfrm>
        </p:spPr>
        <p:txBody>
          <a:bodyPr anchor="t">
            <a:normAutofit/>
          </a:bodyPr>
          <a:lstStyle>
            <a:lvl1pPr marL="0" indent="0">
              <a:buNone/>
              <a:defRPr sz="132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54453" y="2743882"/>
            <a:ext cx="2556446" cy="725281"/>
          </a:xfrm>
        </p:spPr>
        <p:txBody>
          <a:bodyPr anchor="b">
            <a:noAutofit/>
          </a:bodyPr>
          <a:lstStyle>
            <a:lvl1pPr marL="0" indent="0">
              <a:buNone/>
              <a:defRPr sz="2205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757603" y="3469165"/>
            <a:ext cx="2556446" cy="3183889"/>
          </a:xfrm>
        </p:spPr>
        <p:txBody>
          <a:bodyPr anchor="t">
            <a:normAutofit/>
          </a:bodyPr>
          <a:lstStyle>
            <a:lvl1pPr marL="0" indent="0">
              <a:buNone/>
              <a:defRPr sz="132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568989" y="2743882"/>
            <a:ext cx="2556446" cy="725281"/>
          </a:xfrm>
        </p:spPr>
        <p:txBody>
          <a:bodyPr anchor="b">
            <a:noAutofit/>
          </a:bodyPr>
          <a:lstStyle>
            <a:lvl1pPr marL="0" indent="0">
              <a:buNone/>
              <a:defRPr sz="2205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6571518" y="3469165"/>
            <a:ext cx="2553918" cy="3183889"/>
          </a:xfrm>
        </p:spPr>
        <p:txBody>
          <a:bodyPr anchor="t">
            <a:normAutofit/>
          </a:bodyPr>
          <a:lstStyle>
            <a:lvl1pPr marL="0" indent="0">
              <a:buNone/>
              <a:defRPr sz="132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631991" y="2743883"/>
            <a:ext cx="0" cy="390917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448691" y="2743883"/>
            <a:ext cx="0" cy="390917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465141" y="325988"/>
            <a:ext cx="872362" cy="846233"/>
          </a:xfrm>
          <a:prstGeom prst="rect">
            <a:avLst/>
          </a:prstGeom>
        </p:spPr>
        <p:txBody>
          <a:bodyPr/>
          <a:lstStyle>
            <a:lvl1pPr algn="ctr">
              <a:defRPr sz="3086"/>
            </a:lvl1pPr>
          </a:lstStyle>
          <a:p>
            <a:fld id="{0976D439-30B1-4417-85AB-290B633E4898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965867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5190" y="1021956"/>
            <a:ext cx="6995209" cy="782494"/>
          </a:xfrm>
        </p:spPr>
        <p:txBody>
          <a:bodyPr/>
          <a:lstStyle>
            <a:lvl1pPr>
              <a:defRPr sz="3527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190" y="4607231"/>
            <a:ext cx="2550398" cy="725281"/>
          </a:xfrm>
        </p:spPr>
        <p:txBody>
          <a:bodyPr anchor="b">
            <a:noAutofit/>
          </a:bodyPr>
          <a:lstStyle>
            <a:lvl1pPr marL="0" indent="0">
              <a:buNone/>
              <a:defRPr sz="2205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23438" y="2743882"/>
            <a:ext cx="2221556" cy="159542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4"/>
            </a:lvl1pPr>
            <a:lvl2pPr marL="503972" indent="0">
              <a:buNone/>
              <a:defRPr sz="1764"/>
            </a:lvl2pPr>
            <a:lvl3pPr marL="1007943" indent="0">
              <a:buNone/>
              <a:defRPr sz="1764"/>
            </a:lvl3pPr>
            <a:lvl4pPr marL="1511915" indent="0">
              <a:buNone/>
              <a:defRPr sz="1764"/>
            </a:lvl4pPr>
            <a:lvl5pPr marL="2015886" indent="0">
              <a:buNone/>
              <a:defRPr sz="1764"/>
            </a:lvl5pPr>
            <a:lvl6pPr marL="2519858" indent="0">
              <a:buNone/>
              <a:defRPr sz="1764"/>
            </a:lvl6pPr>
            <a:lvl7pPr marL="3023829" indent="0">
              <a:buNone/>
              <a:defRPr sz="1764"/>
            </a:lvl7pPr>
            <a:lvl8pPr marL="3527801" indent="0">
              <a:buNone/>
              <a:defRPr sz="1764"/>
            </a:lvl8pPr>
            <a:lvl9pPr marL="4031772" indent="0">
              <a:buNone/>
              <a:defRPr sz="1764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955189" y="5332512"/>
            <a:ext cx="2550398" cy="1308802"/>
          </a:xfrm>
        </p:spPr>
        <p:txBody>
          <a:bodyPr anchor="t">
            <a:normAutofit/>
          </a:bodyPr>
          <a:lstStyle>
            <a:lvl1pPr marL="0" indent="0">
              <a:buNone/>
              <a:defRPr sz="132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60528" y="4607230"/>
            <a:ext cx="2556446" cy="725281"/>
          </a:xfrm>
        </p:spPr>
        <p:txBody>
          <a:bodyPr anchor="b">
            <a:noAutofit/>
          </a:bodyPr>
          <a:lstStyle>
            <a:lvl1pPr marL="0" indent="0">
              <a:buNone/>
              <a:defRPr sz="2205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17144" y="2743882"/>
            <a:ext cx="2221556" cy="159542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4"/>
            </a:lvl1pPr>
            <a:lvl2pPr marL="503972" indent="0">
              <a:buNone/>
              <a:defRPr sz="1764"/>
            </a:lvl2pPr>
            <a:lvl3pPr marL="1007943" indent="0">
              <a:buNone/>
              <a:defRPr sz="1764"/>
            </a:lvl3pPr>
            <a:lvl4pPr marL="1511915" indent="0">
              <a:buNone/>
              <a:defRPr sz="1764"/>
            </a:lvl4pPr>
            <a:lvl5pPr marL="2015886" indent="0">
              <a:buNone/>
              <a:defRPr sz="1764"/>
            </a:lvl5pPr>
            <a:lvl6pPr marL="2519858" indent="0">
              <a:buNone/>
              <a:defRPr sz="1764"/>
            </a:lvl6pPr>
            <a:lvl7pPr marL="3023829" indent="0">
              <a:buNone/>
              <a:defRPr sz="1764"/>
            </a:lvl7pPr>
            <a:lvl8pPr marL="3527801" indent="0">
              <a:buNone/>
              <a:defRPr sz="1764"/>
            </a:lvl8pPr>
            <a:lvl9pPr marL="4031772" indent="0">
              <a:buNone/>
              <a:defRPr sz="1764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760528" y="5344252"/>
            <a:ext cx="2556446" cy="1308802"/>
          </a:xfrm>
        </p:spPr>
        <p:txBody>
          <a:bodyPr anchor="t">
            <a:normAutofit/>
          </a:bodyPr>
          <a:lstStyle>
            <a:lvl1pPr marL="0" indent="0">
              <a:buNone/>
              <a:defRPr sz="132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568989" y="4607231"/>
            <a:ext cx="2556446" cy="725281"/>
          </a:xfrm>
        </p:spPr>
        <p:txBody>
          <a:bodyPr anchor="b">
            <a:noAutofit/>
          </a:bodyPr>
          <a:lstStyle>
            <a:lvl1pPr marL="0" indent="0">
              <a:buNone/>
              <a:defRPr sz="2205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734353" y="2743882"/>
            <a:ext cx="2221556" cy="159542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4"/>
            </a:lvl1pPr>
            <a:lvl2pPr marL="503972" indent="0">
              <a:buNone/>
              <a:defRPr sz="1764"/>
            </a:lvl2pPr>
            <a:lvl3pPr marL="1007943" indent="0">
              <a:buNone/>
              <a:defRPr sz="1764"/>
            </a:lvl3pPr>
            <a:lvl4pPr marL="1511915" indent="0">
              <a:buNone/>
              <a:defRPr sz="1764"/>
            </a:lvl4pPr>
            <a:lvl5pPr marL="2015886" indent="0">
              <a:buNone/>
              <a:defRPr sz="1764"/>
            </a:lvl5pPr>
            <a:lvl6pPr marL="2519858" indent="0">
              <a:buNone/>
              <a:defRPr sz="1764"/>
            </a:lvl6pPr>
            <a:lvl7pPr marL="3023829" indent="0">
              <a:buNone/>
              <a:defRPr sz="1764"/>
            </a:lvl7pPr>
            <a:lvl8pPr marL="3527801" indent="0">
              <a:buNone/>
              <a:defRPr sz="1764"/>
            </a:lvl8pPr>
            <a:lvl9pPr marL="4031772" indent="0">
              <a:buNone/>
              <a:defRPr sz="1764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6568989" y="5332512"/>
            <a:ext cx="2556446" cy="1308802"/>
          </a:xfrm>
        </p:spPr>
        <p:txBody>
          <a:bodyPr anchor="t">
            <a:normAutofit/>
          </a:bodyPr>
          <a:lstStyle>
            <a:lvl1pPr marL="0" indent="0">
              <a:buNone/>
              <a:defRPr sz="132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627017" y="2743883"/>
            <a:ext cx="0" cy="390917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6448691" y="2743883"/>
            <a:ext cx="0" cy="390917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465141" y="325988"/>
            <a:ext cx="872362" cy="846233"/>
          </a:xfrm>
          <a:prstGeom prst="rect">
            <a:avLst/>
          </a:prstGeom>
        </p:spPr>
        <p:txBody>
          <a:bodyPr/>
          <a:lstStyle>
            <a:lvl1pPr algn="ctr">
              <a:defRPr sz="3086"/>
            </a:lvl1pPr>
          </a:lstStyle>
          <a:p>
            <a:fld id="{0976D439-30B1-4417-85AB-290B633E4898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6153334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401955" y="7041488"/>
            <a:ext cx="1092067" cy="252054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9001" y="7041488"/>
            <a:ext cx="4255156" cy="252055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65141" y="325988"/>
            <a:ext cx="872362" cy="846233"/>
          </a:xfrm>
          <a:prstGeom prst="rect">
            <a:avLst/>
          </a:prstGeom>
        </p:spPr>
        <p:txBody>
          <a:bodyPr/>
          <a:lstStyle>
            <a:lvl1pPr algn="ctr">
              <a:defRPr sz="3086"/>
            </a:lvl1pPr>
          </a:lstStyle>
          <a:p>
            <a:fld id="{FFD47EC4-A073-4A92-B388-87C1B85E1280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597298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751" y="0"/>
            <a:ext cx="10054630" cy="7562759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57362" y="443313"/>
            <a:ext cx="5082828" cy="66730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432745" y="1946051"/>
            <a:ext cx="6609472" cy="3667576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10080625" cy="7559675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07429" y="1595931"/>
            <a:ext cx="1227574" cy="5039784"/>
          </a:xfrm>
        </p:spPr>
        <p:txBody>
          <a:bodyPr vert="eaVert" anchor="ctr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55519" y="1595931"/>
            <a:ext cx="4869365" cy="503978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3710" y="7016783"/>
            <a:ext cx="4255156" cy="252055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8539035" y="0"/>
            <a:ext cx="756047" cy="12119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65141" y="325988"/>
            <a:ext cx="872362" cy="846233"/>
          </a:xfrm>
          <a:prstGeom prst="rect">
            <a:avLst/>
          </a:prstGeom>
        </p:spPr>
        <p:txBody>
          <a:bodyPr/>
          <a:lstStyle>
            <a:lvl1pPr algn="ctr">
              <a:defRPr sz="3086"/>
            </a:lvl1pPr>
          </a:lstStyle>
          <a:p>
            <a:fld id="{EB53730F-2BE1-49C8-AA42-5860A9F785A1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8020853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0"/>
            <a:ext cx="9067800" cy="125888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8C6BD2-FA5A-4CE5-9E00-50A25D1ECD9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66975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6363D9-9EB5-42C6-80F5-1C4127B403E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2445970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68313" y="0"/>
            <a:ext cx="9067800" cy="125888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3238" y="1768475"/>
            <a:ext cx="4457700" cy="24161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113338" y="1768475"/>
            <a:ext cx="4457700" cy="24161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03238" y="4337050"/>
            <a:ext cx="4457700" cy="24177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113338" y="4337050"/>
            <a:ext cx="4457700" cy="24177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E48CD9-FCC5-402F-B787-738CC6E1CB7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43271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6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7700" cy="4986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00B1CA-BD80-41BA-8551-86967872726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52786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FF73B7-A4AA-4376-830D-3F2A7780785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57617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CFF5BE-E340-47F7-A38B-F926FB75D97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54506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79F3D2-2B96-49B0-AA48-D929A79ED55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9743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72062E-719D-4378-96F9-E62F2405867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29895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CA88BC-FE51-486A-B45D-209B4716E64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13496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7800" cy="125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текста заголовка щелкните мышью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7800" cy="498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2808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структуры щелкните мышью</a:t>
            </a:r>
          </a:p>
          <a:p>
            <a:pPr lvl="1"/>
            <a:r>
              <a:rPr lang="en-GB" altLang="ru-RU"/>
              <a:t>Второй уровень структуры</a:t>
            </a:r>
          </a:p>
          <a:p>
            <a:pPr lvl="2"/>
            <a:r>
              <a:rPr lang="en-GB" altLang="ru-RU"/>
              <a:t>Третий уровень структуры</a:t>
            </a:r>
          </a:p>
          <a:p>
            <a:pPr lvl="3"/>
            <a:r>
              <a:rPr lang="en-GB" altLang="ru-RU"/>
              <a:t>Четвёртый уровень структуры</a:t>
            </a:r>
          </a:p>
          <a:p>
            <a:pPr lvl="4"/>
            <a:r>
              <a:rPr lang="en-GB" altLang="ru-RU"/>
              <a:t>Пятый уровень структуры</a:t>
            </a:r>
          </a:p>
          <a:p>
            <a:pPr lvl="4"/>
            <a:r>
              <a:rPr lang="en-GB" altLang="ru-RU"/>
              <a:t>Шестой уровень структуры</a:t>
            </a:r>
          </a:p>
          <a:p>
            <a:pPr lvl="4"/>
            <a:r>
              <a:rPr lang="en-GB" altLang="ru-RU"/>
              <a:t>Седьмой уровень структуры</a:t>
            </a:r>
          </a:p>
          <a:p>
            <a:pPr lvl="4"/>
            <a:r>
              <a:rPr lang="en-GB" altLang="ru-RU"/>
              <a:t>Восьмой уровень структуры</a:t>
            </a:r>
          </a:p>
          <a:p>
            <a:pPr lvl="4"/>
            <a:r>
              <a:rPr lang="en-GB" altLang="ru-RU"/>
              <a:t>Девятый уровень структуры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4737" cy="517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mtClean="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2463" cy="517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mtClean="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4737" cy="517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defRPr>
                <a:solidFill>
                  <a:srgbClr val="000000"/>
                </a:solidFill>
              </a:defRPr>
            </a:lvl1pPr>
          </a:lstStyle>
          <a:p>
            <a:fld id="{4C671698-8F25-47BB-894D-3925B65559C7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751" y="0"/>
            <a:ext cx="10082376" cy="7562759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1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955190" y="1021955"/>
            <a:ext cx="6995209" cy="78249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2921" y="2743882"/>
            <a:ext cx="6995209" cy="38918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50298" y="7016783"/>
            <a:ext cx="1092067" cy="252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92" b="1" i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1364" y="7016782"/>
            <a:ext cx="4255156" cy="252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92" b="1" i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6" name="Rectangle 25"/>
          <p:cNvSpPr/>
          <p:nvPr/>
        </p:nvSpPr>
        <p:spPr>
          <a:xfrm>
            <a:off x="8539035" y="0"/>
            <a:ext cx="756047" cy="12119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8465141" y="325988"/>
            <a:ext cx="872362" cy="846233"/>
          </a:xfrm>
          <a:prstGeom prst="rect">
            <a:avLst/>
          </a:prstGeom>
        </p:spPr>
        <p:txBody>
          <a:bodyPr anchor="b"/>
          <a:lstStyle>
            <a:lvl1pPr algn="ctr">
              <a:defRPr sz="3086">
                <a:solidFill>
                  <a:schemeClr val="bg1"/>
                </a:solidFill>
              </a:defRPr>
            </a:lvl1pPr>
          </a:lstStyle>
          <a:p>
            <a:fld id="{4C671698-8F25-47BB-894D-3925B65559C7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29253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</p:sldLayoutIdLst>
  <p:txStyles>
    <p:titleStyle>
      <a:lvl1pPr algn="l" defTabSz="503972" rtl="0" eaLnBrk="1" latinLnBrk="0" hangingPunct="1">
        <a:spcBef>
          <a:spcPct val="0"/>
        </a:spcBef>
        <a:buNone/>
        <a:defRPr sz="3527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77979" indent="-377979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984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55957" indent="-312462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64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058340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543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360723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63106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000234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83745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490096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740538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575816" y="2195661"/>
            <a:ext cx="9070975" cy="4989513"/>
          </a:xfrm>
        </p:spPr>
        <p:txBody>
          <a:bodyPr anchor="ctr">
            <a:normAutofit/>
          </a:bodyPr>
          <a:lstStyle/>
          <a:p>
            <a:r>
              <a:rPr lang="ru-RU" sz="4400" b="1" dirty="0"/>
              <a:t>МЕЖЛИЧНОСТНЫЕ КОНФЛИКТЫ И </a:t>
            </a:r>
            <a:r>
              <a:rPr lang="ru-RU" sz="4400" b="1" dirty="0" smtClean="0"/>
              <a:t>СПОСОБЫ </a:t>
            </a:r>
            <a:r>
              <a:rPr lang="ru-RU" sz="4400" b="1" dirty="0"/>
              <a:t>ИХ РАЗРЕШЕНИЯ</a:t>
            </a:r>
            <a:endParaRPr lang="ru-RU" sz="4400" dirty="0"/>
          </a:p>
          <a:p>
            <a:pPr marL="0" indent="0">
              <a:buNone/>
            </a:pPr>
            <a:endParaRPr lang="ru-RU" sz="44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>
          <a:xfrm>
            <a:off x="647824" y="557314"/>
            <a:ext cx="9070975" cy="1285876"/>
          </a:xfrm>
        </p:spPr>
        <p:txBody>
          <a:bodyPr tIns="38880"/>
          <a:lstStyle/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dirty="0"/>
              <a:t>Как успешно разрешать конфликт (3)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idx="1"/>
          </p:nvPr>
        </p:nvSpPr>
        <p:spPr>
          <a:xfrm>
            <a:off x="647824" y="2509043"/>
            <a:ext cx="9070975" cy="4989513"/>
          </a:xfrm>
        </p:spPr>
        <p:txBody>
          <a:bodyPr/>
          <a:lstStyle/>
          <a:p>
            <a:pPr marL="430213" indent="-323850" eaLnBrk="1">
              <a:buClr>
                <a:srgbClr val="996633"/>
              </a:buClr>
              <a:buSzPct val="45000"/>
              <a:buFont typeface="Wingdings" panose="05000000000000000000" pitchFamily="2" charset="2"/>
              <a:buChar char="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 b="1" i="1" dirty="0"/>
              <a:t>Арбитраж —</a:t>
            </a:r>
            <a:r>
              <a:rPr lang="ru-RU" altLang="ru-RU" sz="2800" b="1" i="1" dirty="0"/>
              <a:t> </a:t>
            </a:r>
            <a:r>
              <a:rPr lang="ru-RU" altLang="ru-RU" sz="2800" dirty="0"/>
              <a:t>третья сторона контролирует не только процесс, но и исход конфликта; арбитры решают, что именно сторонам необходимо сделать для разрешения их конфликта, и, обычно наделены властью, способной принудить стороны выполнить соответствующее решение. </a:t>
            </a:r>
          </a:p>
        </p:txBody>
      </p:sp>
      <p:sp>
        <p:nvSpPr>
          <p:cNvPr id="13316" name="AutoShape 3"/>
          <p:cNvSpPr>
            <a:spLocks noChangeArrowheads="1"/>
          </p:cNvSpPr>
          <p:nvPr/>
        </p:nvSpPr>
        <p:spPr bwMode="auto">
          <a:xfrm>
            <a:off x="936625" y="6264275"/>
            <a:ext cx="1584325" cy="647700"/>
          </a:xfrm>
          <a:prstGeom prst="smileyFace">
            <a:avLst>
              <a:gd name="adj" fmla="val 4653"/>
            </a:avLst>
          </a:prstGeom>
          <a:solidFill>
            <a:srgbClr val="CFE7E5"/>
          </a:solidFill>
          <a:ln w="936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>
              <a:cs typeface="DejaVu Sans" charset="0"/>
            </a:endParaRPr>
          </a:p>
        </p:txBody>
      </p:sp>
      <p:sp>
        <p:nvSpPr>
          <p:cNvPr id="13317" name="AutoShape 4"/>
          <p:cNvSpPr>
            <a:spLocks noChangeArrowheads="1"/>
          </p:cNvSpPr>
          <p:nvPr/>
        </p:nvSpPr>
        <p:spPr bwMode="auto">
          <a:xfrm>
            <a:off x="936625" y="6264275"/>
            <a:ext cx="1584325" cy="647700"/>
          </a:xfrm>
          <a:prstGeom prst="smileyFace">
            <a:avLst>
              <a:gd name="adj" fmla="val 4653"/>
            </a:avLst>
          </a:prstGeom>
          <a:solidFill>
            <a:srgbClr val="CFE7E5"/>
          </a:solidFill>
          <a:ln w="936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>
              <a:cs typeface="DejaVu Sans" charset="0"/>
            </a:endParaRPr>
          </a:p>
        </p:txBody>
      </p:sp>
      <p:sp>
        <p:nvSpPr>
          <p:cNvPr id="13318" name="AutoShape 5"/>
          <p:cNvSpPr>
            <a:spLocks noChangeArrowheads="1"/>
          </p:cNvSpPr>
          <p:nvPr/>
        </p:nvSpPr>
        <p:spPr bwMode="auto">
          <a:xfrm>
            <a:off x="7983520" y="6011863"/>
            <a:ext cx="1584325" cy="647700"/>
          </a:xfrm>
          <a:prstGeom prst="smileyFace">
            <a:avLst>
              <a:gd name="adj" fmla="val 4653"/>
            </a:avLst>
          </a:prstGeom>
          <a:solidFill>
            <a:srgbClr val="CFE7E5"/>
          </a:solidFill>
          <a:ln w="936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>
              <a:cs typeface="DejaVu Sans" charset="0"/>
            </a:endParaRPr>
          </a:p>
        </p:txBody>
      </p:sp>
      <p:sp>
        <p:nvSpPr>
          <p:cNvPr id="13319" name="AutoShape 6"/>
          <p:cNvSpPr>
            <a:spLocks noChangeArrowheads="1"/>
          </p:cNvSpPr>
          <p:nvPr/>
        </p:nvSpPr>
        <p:spPr bwMode="auto">
          <a:xfrm>
            <a:off x="4391148" y="5536170"/>
            <a:ext cx="1584325" cy="647700"/>
          </a:xfrm>
          <a:prstGeom prst="smileyFace">
            <a:avLst>
              <a:gd name="adj" fmla="val 4653"/>
            </a:avLst>
          </a:prstGeom>
          <a:solidFill>
            <a:srgbClr val="CFE7E5"/>
          </a:solidFill>
          <a:ln w="936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>
              <a:cs typeface="DejaVu Sans" charset="0"/>
            </a:endParaRPr>
          </a:p>
        </p:txBody>
      </p:sp>
      <p:sp>
        <p:nvSpPr>
          <p:cNvPr id="13320" name="Line 7"/>
          <p:cNvSpPr>
            <a:spLocks noChangeShapeType="1"/>
          </p:cNvSpPr>
          <p:nvPr/>
        </p:nvSpPr>
        <p:spPr bwMode="auto">
          <a:xfrm flipH="1">
            <a:off x="2466312" y="6011862"/>
            <a:ext cx="1773881" cy="711757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1" name="Line 8"/>
          <p:cNvSpPr>
            <a:spLocks noChangeShapeType="1"/>
          </p:cNvSpPr>
          <p:nvPr/>
        </p:nvSpPr>
        <p:spPr bwMode="auto">
          <a:xfrm>
            <a:off x="6408464" y="5868068"/>
            <a:ext cx="1727535" cy="631605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3600"/>
              <a:t>Общие правила поведения в конфликте</a:t>
            </a:r>
            <a:endParaRPr lang="ru-RU" dirty="0"/>
          </a:p>
        </p:txBody>
      </p:sp>
      <p:sp>
        <p:nvSpPr>
          <p:cNvPr id="24579" name="Содержимое 2"/>
          <p:cNvSpPr>
            <a:spLocks noGrp="1"/>
          </p:cNvSpPr>
          <p:nvPr>
            <p:ph sz="quarter" idx="1"/>
          </p:nvPr>
        </p:nvSpPr>
        <p:spPr>
          <a:xfrm>
            <a:off x="287784" y="2411685"/>
            <a:ext cx="9375332" cy="4385816"/>
          </a:xfrm>
        </p:spPr>
        <p:txBody>
          <a:bodyPr>
            <a:spAutoFit/>
          </a:bodyPr>
          <a:lstStyle/>
          <a:p>
            <a:pPr eaLnBrk="1" hangingPunct="1">
              <a:buFont typeface="Wingdings 2" pitchFamily="18" charset="2"/>
              <a:buNone/>
            </a:pPr>
            <a:r>
              <a:rPr lang="ru-RU" sz="2800" dirty="0" smtClean="0"/>
              <a:t>В конфликте  нельзя:</a:t>
            </a:r>
          </a:p>
          <a:p>
            <a:pPr eaLnBrk="1" hangingPunct="1"/>
            <a:r>
              <a:rPr lang="ru-RU" sz="2800" dirty="0" smtClean="0"/>
              <a:t>Критически оценить партнера</a:t>
            </a:r>
          </a:p>
          <a:p>
            <a:pPr eaLnBrk="1" hangingPunct="1"/>
            <a:r>
              <a:rPr lang="ru-RU" sz="2800" dirty="0" smtClean="0"/>
              <a:t>Демонстрировать знаки своего превосходства</a:t>
            </a:r>
          </a:p>
          <a:p>
            <a:pPr eaLnBrk="1" hangingPunct="1"/>
            <a:r>
              <a:rPr lang="ru-RU" sz="2800" dirty="0" smtClean="0"/>
              <a:t>Обвинять </a:t>
            </a:r>
            <a:r>
              <a:rPr lang="ru-RU" sz="2800" dirty="0" err="1" smtClean="0"/>
              <a:t>партнерв</a:t>
            </a:r>
            <a:r>
              <a:rPr lang="ru-RU" sz="2800" dirty="0" smtClean="0"/>
              <a:t> и перекладывать на него всю ответственность</a:t>
            </a:r>
          </a:p>
          <a:p>
            <a:pPr eaLnBrk="1" hangingPunct="1"/>
            <a:r>
              <a:rPr lang="ru-RU" sz="2800" dirty="0" smtClean="0"/>
              <a:t>Игнорировать интересы клиента</a:t>
            </a:r>
          </a:p>
          <a:p>
            <a:pPr eaLnBrk="1" hangingPunct="1"/>
            <a:r>
              <a:rPr lang="ru-RU" sz="2800" dirty="0" smtClean="0"/>
              <a:t>Раздражаться, кричать, нападать</a:t>
            </a:r>
          </a:p>
          <a:p>
            <a:pPr eaLnBrk="1" hangingPunct="1"/>
            <a:r>
              <a:rPr lang="ru-RU" sz="2800" dirty="0" smtClean="0"/>
              <a:t>Задевать «болевые точки»</a:t>
            </a:r>
          </a:p>
        </p:txBody>
      </p:sp>
    </p:spTree>
    <p:extLst>
      <p:ext uri="{BB962C8B-B14F-4D97-AF65-F5344CB8AC3E}">
        <p14:creationId xmlns:p14="http://schemas.microsoft.com/office/powerpoint/2010/main" val="1084495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719832" y="2699717"/>
            <a:ext cx="8694539" cy="1461188"/>
          </a:xfrm>
        </p:spPr>
        <p:txBody>
          <a:bodyPr>
            <a:normAutofit fontScale="90000"/>
          </a:bodyPr>
          <a:lstStyle/>
          <a:p>
            <a:r>
              <a:rPr lang="ru-RU" sz="60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Times New Roman" panose="02020603050405020304" pitchFamily="18" charset="0"/>
              </a:rPr>
              <a:t>Спасибо за внимание!</a:t>
            </a:r>
            <a:endParaRPr lang="ru-RU" sz="6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2080" y="4139877"/>
            <a:ext cx="4517100" cy="3013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375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Вопросы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1. </a:t>
            </a:r>
            <a:r>
              <a:rPr lang="ru-RU" sz="2800" dirty="0"/>
              <a:t>Понятие «конфликт» и его виды.</a:t>
            </a:r>
          </a:p>
          <a:p>
            <a:r>
              <a:rPr lang="ru-RU" sz="2800" dirty="0"/>
              <a:t>2. Структура и динамика конфликтов.</a:t>
            </a:r>
          </a:p>
          <a:p>
            <a:r>
              <a:rPr lang="ru-RU" sz="2800" dirty="0"/>
              <a:t>3. Стратегии поведения в конфликтной ситуации.</a:t>
            </a:r>
          </a:p>
          <a:p>
            <a:r>
              <a:rPr lang="ru-RU" sz="2800" dirty="0"/>
              <a:t>4. Общие правила поведения в конфликте</a:t>
            </a:r>
            <a:r>
              <a:rPr lang="ru-RU" sz="28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747269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title"/>
          </p:nvPr>
        </p:nvSpPr>
        <p:spPr>
          <a:xfrm>
            <a:off x="1583928" y="611485"/>
            <a:ext cx="9070975" cy="1262063"/>
          </a:xfrm>
        </p:spPr>
        <p:txBody>
          <a:bodyPr tIns="38880"/>
          <a:lstStyle/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dirty="0"/>
              <a:t>Определение  «конфликта»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idx="1"/>
          </p:nvPr>
        </p:nvSpPr>
        <p:spPr>
          <a:xfrm>
            <a:off x="287784" y="2443162"/>
            <a:ext cx="9070975" cy="5116513"/>
          </a:xfrm>
        </p:spPr>
        <p:txBody>
          <a:bodyPr tIns="24840">
            <a:normAutofit lnSpcReduction="10000"/>
          </a:bodyPr>
          <a:lstStyle/>
          <a:p>
            <a:pPr marL="430213" indent="-323850" eaLnBrk="1">
              <a:buClr>
                <a:srgbClr val="996633"/>
              </a:buClr>
              <a:buSzPct val="45000"/>
              <a:buFont typeface="Wingdings" panose="05000000000000000000" pitchFamily="2" charset="2"/>
              <a:buChar char="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 sz="2800" dirty="0"/>
              <a:t>Конфликт — это противостояние конкретных людей или социальных групп, стремящихся обладать тем, что одинаково высоко ценится обеими сторонами.</a:t>
            </a:r>
          </a:p>
          <a:p>
            <a:pPr marL="430213" indent="-323850" eaLnBrk="1">
              <a:buClr>
                <a:srgbClr val="996633"/>
              </a:buClr>
              <a:buSzPct val="45000"/>
              <a:buFont typeface="Wingdings" panose="05000000000000000000" pitchFamily="2" charset="2"/>
              <a:buChar char="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 sz="2800" dirty="0"/>
              <a:t>Конфликт — это столкновение, предельное обострение противоречий, ситуация, когда одна сторона противостоит другой.</a:t>
            </a:r>
          </a:p>
          <a:p>
            <a:pPr marL="430213" indent="-323850" eaLnBrk="1">
              <a:buClr>
                <a:srgbClr val="996633"/>
              </a:buClr>
              <a:buSzPct val="45000"/>
              <a:buFont typeface="Wingdings" panose="05000000000000000000" pitchFamily="2" charset="2"/>
              <a:buChar char="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 sz="2800" dirty="0"/>
              <a:t>Конфликтология — специальная наука, исследующая содержание, причины, условия, механизмы, закономерности возникновения, протекания, разрешения, регулирования конфликтов.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"/>
          <p:cNvSpPr txBox="1">
            <a:spLocks noChangeArrowheads="1"/>
          </p:cNvSpPr>
          <p:nvPr/>
        </p:nvSpPr>
        <p:spPr bwMode="auto">
          <a:xfrm>
            <a:off x="483823" y="599727"/>
            <a:ext cx="9070975" cy="1262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38880" rIns="0" bIns="0" anchor="ctr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9pPr>
          </a:lstStyle>
          <a:p>
            <a:pPr algn="ctr" eaLnBrk="1">
              <a:buClrTx/>
              <a:buFontTx/>
              <a:buNone/>
            </a:pPr>
            <a:r>
              <a:rPr lang="ru-RU" altLang="ru-RU" sz="4400" b="1" dirty="0">
                <a:solidFill>
                  <a:srgbClr val="FFFFFF"/>
                </a:solidFill>
                <a:cs typeface="DejaVu Sans" charset="0"/>
              </a:rPr>
              <a:t>Виды  конфликтов</a:t>
            </a:r>
          </a:p>
        </p:txBody>
      </p:sp>
      <p:sp>
        <p:nvSpPr>
          <p:cNvPr id="7171" name="Text Box 2"/>
          <p:cNvSpPr txBox="1">
            <a:spLocks noChangeArrowheads="1"/>
          </p:cNvSpPr>
          <p:nvPr/>
        </p:nvSpPr>
        <p:spPr bwMode="auto">
          <a:xfrm>
            <a:off x="503238" y="2762299"/>
            <a:ext cx="2921000" cy="268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17640" rIns="0" bIns="0"/>
          <a:lstStyle>
            <a:lvl1pPr marL="431800" indent="-322263" eaLnBrk="0"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1pPr>
            <a:lvl2pPr eaLnBrk="0"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2pPr>
            <a:lvl3pPr eaLnBrk="0"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3pPr>
            <a:lvl4pPr eaLnBrk="0"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4pPr>
            <a:lvl5pPr eaLnBrk="0"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9pPr>
          </a:lstStyle>
          <a:p>
            <a:pPr eaLnBrk="1">
              <a:spcAft>
                <a:spcPts val="1425"/>
              </a:spcAft>
              <a:buClrTx/>
              <a:buSzPct val="45000"/>
              <a:buFontTx/>
              <a:buNone/>
            </a:pPr>
            <a:r>
              <a:rPr lang="ru-RU" altLang="ru-RU" sz="2000" b="1" dirty="0">
                <a:solidFill>
                  <a:srgbClr val="000000"/>
                </a:solidFill>
                <a:cs typeface="DejaVu Sans" charset="0"/>
              </a:rPr>
              <a:t>По длительности</a:t>
            </a:r>
            <a:r>
              <a:rPr lang="ru-RU" altLang="ru-RU" sz="2000" dirty="0">
                <a:solidFill>
                  <a:srgbClr val="000000"/>
                </a:solidFill>
                <a:cs typeface="DejaVu Sans" charset="0"/>
              </a:rPr>
              <a:t>:</a:t>
            </a:r>
          </a:p>
          <a:p>
            <a:pPr eaLnBrk="1">
              <a:spcAft>
                <a:spcPts val="1425"/>
              </a:spcAft>
              <a:buClr>
                <a:srgbClr val="996633"/>
              </a:buClr>
              <a:buSzPct val="45000"/>
              <a:buFont typeface="Wingdings" panose="05000000000000000000" pitchFamily="2" charset="2"/>
              <a:buChar char=""/>
            </a:pPr>
            <a:r>
              <a:rPr lang="ru-RU" altLang="ru-RU" sz="2000" dirty="0">
                <a:solidFill>
                  <a:srgbClr val="000000"/>
                </a:solidFill>
                <a:cs typeface="DejaVu Sans" charset="0"/>
              </a:rPr>
              <a:t>Долгосрочные</a:t>
            </a:r>
          </a:p>
          <a:p>
            <a:pPr eaLnBrk="1">
              <a:spcAft>
                <a:spcPts val="1425"/>
              </a:spcAft>
              <a:buClr>
                <a:srgbClr val="996633"/>
              </a:buClr>
              <a:buSzPct val="45000"/>
              <a:buFont typeface="Wingdings" panose="05000000000000000000" pitchFamily="2" charset="2"/>
              <a:buChar char=""/>
            </a:pPr>
            <a:r>
              <a:rPr lang="ru-RU" altLang="ru-RU" sz="2000" dirty="0">
                <a:solidFill>
                  <a:srgbClr val="000000"/>
                </a:solidFill>
                <a:cs typeface="DejaVu Sans" charset="0"/>
              </a:rPr>
              <a:t>Краткосрочные</a:t>
            </a:r>
          </a:p>
          <a:p>
            <a:pPr eaLnBrk="1">
              <a:spcAft>
                <a:spcPts val="1425"/>
              </a:spcAft>
              <a:buClr>
                <a:srgbClr val="996633"/>
              </a:buClr>
              <a:buSzPct val="45000"/>
              <a:buFont typeface="Wingdings" panose="05000000000000000000" pitchFamily="2" charset="2"/>
              <a:buChar char=""/>
            </a:pPr>
            <a:r>
              <a:rPr lang="ru-RU" altLang="ru-RU" sz="2000" dirty="0">
                <a:solidFill>
                  <a:srgbClr val="000000"/>
                </a:solidFill>
                <a:cs typeface="DejaVu Sans" charset="0"/>
              </a:rPr>
              <a:t>Затянутые</a:t>
            </a:r>
          </a:p>
          <a:p>
            <a:pPr eaLnBrk="1">
              <a:spcAft>
                <a:spcPts val="1425"/>
              </a:spcAft>
              <a:buClr>
                <a:srgbClr val="996633"/>
              </a:buClr>
              <a:buSzPct val="45000"/>
              <a:buFont typeface="Wingdings" panose="05000000000000000000" pitchFamily="2" charset="2"/>
              <a:buChar char=""/>
            </a:pPr>
            <a:r>
              <a:rPr lang="ru-RU" altLang="ru-RU" sz="2000" dirty="0">
                <a:solidFill>
                  <a:srgbClr val="000000"/>
                </a:solidFill>
                <a:cs typeface="DejaVu Sans" charset="0"/>
              </a:rPr>
              <a:t>разовые</a:t>
            </a:r>
          </a:p>
          <a:p>
            <a:pPr eaLnBrk="1">
              <a:spcAft>
                <a:spcPts val="1425"/>
              </a:spcAft>
              <a:buClrTx/>
              <a:buSzPct val="45000"/>
              <a:buFontTx/>
              <a:buNone/>
            </a:pPr>
            <a:endParaRPr lang="ru-RU" altLang="ru-RU" sz="2000" dirty="0">
              <a:solidFill>
                <a:srgbClr val="000000"/>
              </a:solidFill>
              <a:cs typeface="DejaVu Sans" charset="0"/>
            </a:endParaRPr>
          </a:p>
        </p:txBody>
      </p:sp>
      <p:sp>
        <p:nvSpPr>
          <p:cNvPr id="7172" name="Text Box 3"/>
          <p:cNvSpPr txBox="1">
            <a:spLocks noChangeArrowheads="1"/>
          </p:cNvSpPr>
          <p:nvPr/>
        </p:nvSpPr>
        <p:spPr bwMode="auto">
          <a:xfrm>
            <a:off x="3939369" y="2750960"/>
            <a:ext cx="2386012" cy="260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17640" rIns="0" bIns="0"/>
          <a:lstStyle>
            <a:lvl1pPr marL="431800" indent="-322263" eaLnBrk="0"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1pPr>
            <a:lvl2pPr eaLnBrk="0"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2pPr>
            <a:lvl3pPr eaLnBrk="0"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3pPr>
            <a:lvl4pPr eaLnBrk="0"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4pPr>
            <a:lvl5pPr eaLnBrk="0"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9pPr>
          </a:lstStyle>
          <a:p>
            <a:pPr eaLnBrk="1">
              <a:spcAft>
                <a:spcPts val="1425"/>
              </a:spcAft>
              <a:buClrTx/>
              <a:buSzPct val="45000"/>
              <a:buFontTx/>
              <a:buNone/>
            </a:pPr>
            <a:r>
              <a:rPr lang="ru-RU" altLang="ru-RU" sz="2000" b="1" dirty="0">
                <a:solidFill>
                  <a:srgbClr val="000000"/>
                </a:solidFill>
                <a:cs typeface="DejaVu Sans" charset="0"/>
              </a:rPr>
              <a:t>По  объёму:</a:t>
            </a:r>
          </a:p>
          <a:p>
            <a:pPr eaLnBrk="1">
              <a:spcAft>
                <a:spcPts val="1425"/>
              </a:spcAft>
              <a:buClr>
                <a:srgbClr val="996633"/>
              </a:buClr>
              <a:buSzPct val="45000"/>
              <a:buFont typeface="Wingdings" panose="05000000000000000000" pitchFamily="2" charset="2"/>
              <a:buChar char=""/>
            </a:pPr>
            <a:r>
              <a:rPr lang="ru-RU" altLang="ru-RU" sz="2000" dirty="0">
                <a:solidFill>
                  <a:srgbClr val="000000"/>
                </a:solidFill>
                <a:cs typeface="DejaVu Sans" charset="0"/>
              </a:rPr>
              <a:t>Глобальные</a:t>
            </a:r>
          </a:p>
          <a:p>
            <a:pPr eaLnBrk="1">
              <a:spcAft>
                <a:spcPts val="1425"/>
              </a:spcAft>
              <a:buClr>
                <a:srgbClr val="996633"/>
              </a:buClr>
              <a:buSzPct val="45000"/>
              <a:buFont typeface="Wingdings" panose="05000000000000000000" pitchFamily="2" charset="2"/>
              <a:buChar char=""/>
            </a:pPr>
            <a:r>
              <a:rPr lang="ru-RU" altLang="ru-RU" sz="2000" dirty="0">
                <a:solidFill>
                  <a:srgbClr val="000000"/>
                </a:solidFill>
                <a:cs typeface="DejaVu Sans" charset="0"/>
              </a:rPr>
              <a:t>Локальные</a:t>
            </a:r>
          </a:p>
          <a:p>
            <a:pPr eaLnBrk="1">
              <a:spcAft>
                <a:spcPts val="1425"/>
              </a:spcAft>
              <a:buClr>
                <a:srgbClr val="996633"/>
              </a:buClr>
              <a:buSzPct val="45000"/>
              <a:buFont typeface="Wingdings" panose="05000000000000000000" pitchFamily="2" charset="2"/>
              <a:buChar char=""/>
            </a:pPr>
            <a:r>
              <a:rPr lang="ru-RU" altLang="ru-RU" sz="2000" dirty="0">
                <a:solidFill>
                  <a:srgbClr val="000000"/>
                </a:solidFill>
                <a:cs typeface="DejaVu Sans" charset="0"/>
              </a:rPr>
              <a:t>Региональные</a:t>
            </a:r>
          </a:p>
          <a:p>
            <a:pPr eaLnBrk="1">
              <a:spcAft>
                <a:spcPts val="1425"/>
              </a:spcAft>
              <a:buClr>
                <a:srgbClr val="996633"/>
              </a:buClr>
              <a:buSzPct val="45000"/>
              <a:buFont typeface="Wingdings" panose="05000000000000000000" pitchFamily="2" charset="2"/>
              <a:buChar char=""/>
            </a:pPr>
            <a:r>
              <a:rPr lang="ru-RU" altLang="ru-RU" sz="2000" dirty="0">
                <a:solidFill>
                  <a:srgbClr val="000000"/>
                </a:solidFill>
                <a:cs typeface="DejaVu Sans" charset="0"/>
              </a:rPr>
              <a:t>Групповые</a:t>
            </a:r>
          </a:p>
          <a:p>
            <a:pPr eaLnBrk="1">
              <a:spcAft>
                <a:spcPts val="1425"/>
              </a:spcAft>
              <a:buClr>
                <a:srgbClr val="996633"/>
              </a:buClr>
              <a:buSzPct val="45000"/>
              <a:buFont typeface="Wingdings" panose="05000000000000000000" pitchFamily="2" charset="2"/>
              <a:buChar char=""/>
            </a:pPr>
            <a:r>
              <a:rPr lang="ru-RU" altLang="ru-RU" sz="2000" dirty="0">
                <a:solidFill>
                  <a:srgbClr val="000000"/>
                </a:solidFill>
                <a:cs typeface="DejaVu Sans" charset="0"/>
              </a:rPr>
              <a:t>личные</a:t>
            </a:r>
          </a:p>
        </p:txBody>
      </p:sp>
      <p:sp>
        <p:nvSpPr>
          <p:cNvPr id="7175" name="Text Box 6"/>
          <p:cNvSpPr txBox="1">
            <a:spLocks noChangeArrowheads="1"/>
          </p:cNvSpPr>
          <p:nvPr/>
        </p:nvSpPr>
        <p:spPr bwMode="auto">
          <a:xfrm>
            <a:off x="6840512" y="2762299"/>
            <a:ext cx="3106737" cy="210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17640" rIns="0" bIns="0"/>
          <a:lstStyle>
            <a:lvl1pPr marL="431800" indent="-322263" eaLnBrk="0"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1pPr>
            <a:lvl2pPr eaLnBrk="0"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2pPr>
            <a:lvl3pPr eaLnBrk="0"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3pPr>
            <a:lvl4pPr eaLnBrk="0"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4pPr>
            <a:lvl5pPr eaLnBrk="0"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9pPr>
          </a:lstStyle>
          <a:p>
            <a:pPr eaLnBrk="1">
              <a:spcAft>
                <a:spcPts val="1425"/>
              </a:spcAft>
              <a:buClrTx/>
              <a:buSzPct val="45000"/>
              <a:buFontTx/>
              <a:buNone/>
            </a:pPr>
            <a:r>
              <a:rPr lang="ru-RU" altLang="ru-RU" sz="2000" b="1">
                <a:solidFill>
                  <a:srgbClr val="000000"/>
                </a:solidFill>
                <a:cs typeface="DejaVu Sans" charset="0"/>
              </a:rPr>
              <a:t>По влиянию на ход развития общества:</a:t>
            </a:r>
          </a:p>
          <a:p>
            <a:pPr eaLnBrk="1">
              <a:spcAft>
                <a:spcPts val="1425"/>
              </a:spcAft>
              <a:buClr>
                <a:srgbClr val="996633"/>
              </a:buClr>
              <a:buSzPct val="45000"/>
              <a:buFont typeface="Wingdings" panose="05000000000000000000" pitchFamily="2" charset="2"/>
              <a:buChar char=""/>
            </a:pPr>
            <a:r>
              <a:rPr lang="ru-RU" altLang="ru-RU" sz="2000">
                <a:solidFill>
                  <a:srgbClr val="000000"/>
                </a:solidFill>
                <a:cs typeface="DejaVu Sans" charset="0"/>
              </a:rPr>
              <a:t>Прогрессивные</a:t>
            </a:r>
          </a:p>
          <a:p>
            <a:pPr eaLnBrk="1">
              <a:spcAft>
                <a:spcPts val="1425"/>
              </a:spcAft>
              <a:buClr>
                <a:srgbClr val="996633"/>
              </a:buClr>
              <a:buSzPct val="45000"/>
              <a:buFont typeface="Wingdings" panose="05000000000000000000" pitchFamily="2" charset="2"/>
              <a:buChar char=""/>
            </a:pPr>
            <a:r>
              <a:rPr lang="ru-RU" altLang="ru-RU" sz="2000">
                <a:solidFill>
                  <a:srgbClr val="000000"/>
                </a:solidFill>
                <a:cs typeface="DejaVu Sans" charset="0"/>
              </a:rPr>
              <a:t>Регрессивные</a:t>
            </a:r>
          </a:p>
        </p:txBody>
      </p:sp>
      <p:sp>
        <p:nvSpPr>
          <p:cNvPr id="7176" name="Text Box 7"/>
          <p:cNvSpPr txBox="1">
            <a:spLocks noChangeArrowheads="1"/>
          </p:cNvSpPr>
          <p:nvPr/>
        </p:nvSpPr>
        <p:spPr bwMode="auto">
          <a:xfrm>
            <a:off x="380207" y="5664541"/>
            <a:ext cx="2303462" cy="1327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17640" rIns="0" bIns="0"/>
          <a:lstStyle>
            <a:lvl1pPr marL="431800" indent="-322263" eaLnBrk="0"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1pPr>
            <a:lvl2pPr eaLnBrk="0"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2pPr>
            <a:lvl3pPr eaLnBrk="0"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3pPr>
            <a:lvl4pPr eaLnBrk="0"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4pPr>
            <a:lvl5pPr eaLnBrk="0"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9pPr>
          </a:lstStyle>
          <a:p>
            <a:pPr eaLnBrk="1">
              <a:spcAft>
                <a:spcPts val="1425"/>
              </a:spcAft>
              <a:buClrTx/>
              <a:buSzPct val="45000"/>
              <a:buFontTx/>
              <a:buNone/>
            </a:pPr>
            <a:r>
              <a:rPr lang="ru-RU" altLang="ru-RU" sz="2000" b="1" dirty="0">
                <a:solidFill>
                  <a:srgbClr val="000000"/>
                </a:solidFill>
                <a:cs typeface="DejaVu Sans" charset="0"/>
              </a:rPr>
              <a:t>По форме:</a:t>
            </a:r>
          </a:p>
          <a:p>
            <a:pPr eaLnBrk="1">
              <a:spcAft>
                <a:spcPts val="1425"/>
              </a:spcAft>
              <a:buClr>
                <a:srgbClr val="996633"/>
              </a:buClr>
              <a:buSzPct val="45000"/>
              <a:buFont typeface="Wingdings" panose="05000000000000000000" pitchFamily="2" charset="2"/>
              <a:buChar char=""/>
            </a:pPr>
            <a:r>
              <a:rPr lang="ru-RU" altLang="ru-RU" sz="2000" dirty="0">
                <a:solidFill>
                  <a:srgbClr val="000000"/>
                </a:solidFill>
                <a:cs typeface="DejaVu Sans" charset="0"/>
              </a:rPr>
              <a:t>Внутренние</a:t>
            </a:r>
          </a:p>
          <a:p>
            <a:pPr eaLnBrk="1">
              <a:spcAft>
                <a:spcPts val="1425"/>
              </a:spcAft>
              <a:buClr>
                <a:srgbClr val="996633"/>
              </a:buClr>
              <a:buSzPct val="45000"/>
              <a:buFont typeface="Wingdings" panose="05000000000000000000" pitchFamily="2" charset="2"/>
              <a:buChar char=""/>
            </a:pPr>
            <a:r>
              <a:rPr lang="ru-RU" altLang="ru-RU" sz="2000" dirty="0">
                <a:solidFill>
                  <a:srgbClr val="000000"/>
                </a:solidFill>
                <a:cs typeface="DejaVu Sans" charset="0"/>
              </a:rPr>
              <a:t>внешние</a:t>
            </a:r>
          </a:p>
        </p:txBody>
      </p:sp>
      <p:sp>
        <p:nvSpPr>
          <p:cNvPr id="7177" name="Text Box 8"/>
          <p:cNvSpPr txBox="1">
            <a:spLocks noChangeArrowheads="1"/>
          </p:cNvSpPr>
          <p:nvPr/>
        </p:nvSpPr>
        <p:spPr bwMode="auto">
          <a:xfrm>
            <a:off x="71438" y="6000750"/>
            <a:ext cx="2921000" cy="216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28080" rIns="0" bIns="0"/>
          <a:lstStyle>
            <a:lvl1pPr marL="431800" indent="-322263" eaLnBrk="0"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1pPr>
            <a:lvl2pPr eaLnBrk="0"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2pPr>
            <a:lvl3pPr eaLnBrk="0"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3pPr>
            <a:lvl4pPr eaLnBrk="0"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4pPr>
            <a:lvl5pPr eaLnBrk="0"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9pPr>
          </a:lstStyle>
          <a:p>
            <a:pPr eaLnBrk="1">
              <a:spcAft>
                <a:spcPts val="1425"/>
              </a:spcAft>
              <a:buClrTx/>
              <a:buSzPct val="45000"/>
              <a:buFontTx/>
              <a:buNone/>
            </a:pPr>
            <a:r>
              <a:rPr lang="ru-RU" altLang="ru-RU" sz="3200">
                <a:solidFill>
                  <a:srgbClr val="000000"/>
                </a:solidFill>
                <a:cs typeface="DejaVu Sans" charset="0"/>
              </a:rPr>
              <a:t> </a:t>
            </a:r>
          </a:p>
        </p:txBody>
      </p:sp>
      <p:sp>
        <p:nvSpPr>
          <p:cNvPr id="7178" name="Text Box 9"/>
          <p:cNvSpPr txBox="1">
            <a:spLocks noChangeArrowheads="1"/>
          </p:cNvSpPr>
          <p:nvPr/>
        </p:nvSpPr>
        <p:spPr bwMode="auto">
          <a:xfrm>
            <a:off x="2579670" y="5706382"/>
            <a:ext cx="2921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17640" rIns="0" bIns="0"/>
          <a:lstStyle>
            <a:lvl1pPr marL="431800" indent="-322263" eaLnBrk="0"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1pPr>
            <a:lvl2pPr eaLnBrk="0"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2pPr>
            <a:lvl3pPr eaLnBrk="0"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3pPr>
            <a:lvl4pPr eaLnBrk="0"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4pPr>
            <a:lvl5pPr eaLnBrk="0"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9pPr>
          </a:lstStyle>
          <a:p>
            <a:pPr eaLnBrk="1">
              <a:spcAft>
                <a:spcPts val="1425"/>
              </a:spcAft>
              <a:buClrTx/>
              <a:buSzPct val="45000"/>
              <a:buFontTx/>
              <a:buNone/>
            </a:pPr>
            <a:r>
              <a:rPr lang="ru-RU" altLang="ru-RU" sz="2000" b="1" dirty="0">
                <a:solidFill>
                  <a:srgbClr val="000000"/>
                </a:solidFill>
                <a:cs typeface="DejaVu Sans" charset="0"/>
              </a:rPr>
              <a:t>По используемым средствам:</a:t>
            </a:r>
          </a:p>
          <a:p>
            <a:pPr eaLnBrk="1">
              <a:spcAft>
                <a:spcPts val="1425"/>
              </a:spcAft>
              <a:buClr>
                <a:srgbClr val="996633"/>
              </a:buClr>
              <a:buSzPct val="45000"/>
              <a:buFont typeface="Wingdings" panose="05000000000000000000" pitchFamily="2" charset="2"/>
              <a:buChar char=""/>
            </a:pPr>
            <a:r>
              <a:rPr lang="ru-RU" altLang="ru-RU" sz="2000" dirty="0">
                <a:solidFill>
                  <a:srgbClr val="000000"/>
                </a:solidFill>
                <a:cs typeface="DejaVu Sans" charset="0"/>
              </a:rPr>
              <a:t>Насильственные</a:t>
            </a:r>
          </a:p>
          <a:p>
            <a:pPr eaLnBrk="1">
              <a:spcAft>
                <a:spcPts val="1425"/>
              </a:spcAft>
              <a:buClr>
                <a:srgbClr val="996633"/>
              </a:buClr>
              <a:buSzPct val="45000"/>
              <a:buFont typeface="Wingdings" panose="05000000000000000000" pitchFamily="2" charset="2"/>
              <a:buChar char=""/>
            </a:pPr>
            <a:r>
              <a:rPr lang="ru-RU" altLang="ru-RU" sz="2000" dirty="0">
                <a:solidFill>
                  <a:srgbClr val="000000"/>
                </a:solidFill>
                <a:cs typeface="DejaVu Sans" charset="0"/>
              </a:rPr>
              <a:t>ненасильственные</a:t>
            </a:r>
          </a:p>
        </p:txBody>
      </p:sp>
      <p:sp>
        <p:nvSpPr>
          <p:cNvPr id="7179" name="Text Box 10"/>
          <p:cNvSpPr txBox="1">
            <a:spLocks noChangeArrowheads="1"/>
          </p:cNvSpPr>
          <p:nvPr/>
        </p:nvSpPr>
        <p:spPr bwMode="auto">
          <a:xfrm>
            <a:off x="5500670" y="5201656"/>
            <a:ext cx="4608512" cy="1744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17640" rIns="0" bIns="0"/>
          <a:lstStyle>
            <a:lvl1pPr marL="431800" indent="-322263" eaLnBrk="0"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1pPr>
            <a:lvl2pPr eaLnBrk="0"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2pPr>
            <a:lvl3pPr eaLnBrk="0"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3pPr>
            <a:lvl4pPr eaLnBrk="0"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4pPr>
            <a:lvl5pPr eaLnBrk="0"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1800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  <a:tab pos="94154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9pPr>
          </a:lstStyle>
          <a:p>
            <a:pPr eaLnBrk="1">
              <a:spcAft>
                <a:spcPts val="1425"/>
              </a:spcAft>
              <a:buClrTx/>
              <a:buSzPct val="45000"/>
              <a:buFontTx/>
              <a:buNone/>
            </a:pPr>
            <a:r>
              <a:rPr lang="ru-RU" altLang="ru-RU" sz="2000" b="1" dirty="0">
                <a:solidFill>
                  <a:srgbClr val="000000"/>
                </a:solidFill>
                <a:cs typeface="DejaVu Sans" charset="0"/>
              </a:rPr>
              <a:t>По сферам общественной жизни:</a:t>
            </a:r>
          </a:p>
          <a:p>
            <a:pPr eaLnBrk="1">
              <a:spcAft>
                <a:spcPts val="1425"/>
              </a:spcAft>
              <a:buClr>
                <a:srgbClr val="996633"/>
              </a:buClr>
              <a:buSzPct val="45000"/>
              <a:buFont typeface="Wingdings" panose="05000000000000000000" pitchFamily="2" charset="2"/>
              <a:buChar char=""/>
            </a:pPr>
            <a:r>
              <a:rPr lang="ru-RU" altLang="ru-RU" sz="2000" dirty="0">
                <a:solidFill>
                  <a:srgbClr val="000000"/>
                </a:solidFill>
                <a:cs typeface="DejaVu Sans" charset="0"/>
              </a:rPr>
              <a:t>Экономические   Политические</a:t>
            </a:r>
          </a:p>
          <a:p>
            <a:pPr eaLnBrk="1">
              <a:spcAft>
                <a:spcPts val="1425"/>
              </a:spcAft>
              <a:buClrTx/>
              <a:buSzPct val="45000"/>
              <a:buFontTx/>
              <a:buNone/>
            </a:pPr>
            <a:r>
              <a:rPr lang="ru-RU" altLang="ru-RU" sz="2000" dirty="0">
                <a:solidFill>
                  <a:srgbClr val="000000"/>
                </a:solidFill>
                <a:cs typeface="DejaVu Sans" charset="0"/>
              </a:rPr>
              <a:t>Этнические  Семейно-бытовые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Times New Roman" panose="02020603050405020304" pitchFamily="18" charset="0"/>
              </a:rPr>
              <a:t>Структура конфликта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9792" y="2699717"/>
            <a:ext cx="9145016" cy="446563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900" dirty="0">
                <a:latin typeface="+mj-lt"/>
                <a:cs typeface="Times New Roman" panose="02020603050405020304" pitchFamily="18" charset="0"/>
              </a:rPr>
              <a:t>В упрошенном виде структура социального конфликта состоит из следующих элементов:</a:t>
            </a:r>
          </a:p>
          <a:p>
            <a:pPr marL="0" indent="0">
              <a:buNone/>
            </a:pPr>
            <a:r>
              <a:rPr lang="ru-RU" sz="2900" b="1" dirty="0">
                <a:latin typeface="+mj-lt"/>
                <a:cs typeface="Times New Roman" panose="02020603050405020304" pitchFamily="18" charset="0"/>
              </a:rPr>
              <a:t>объекта -</a:t>
            </a:r>
            <a:r>
              <a:rPr lang="ru-RU" sz="2900" dirty="0">
                <a:latin typeface="+mj-lt"/>
                <a:cs typeface="Times New Roman" panose="02020603050405020304" pitchFamily="18" charset="0"/>
              </a:rPr>
              <a:t> конкретной причины столкновения субъектов;</a:t>
            </a:r>
          </a:p>
          <a:p>
            <a:pPr marL="0" indent="0">
              <a:buNone/>
            </a:pPr>
            <a:r>
              <a:rPr lang="ru-RU" sz="2900" dirty="0">
                <a:latin typeface="+mj-lt"/>
                <a:cs typeface="Times New Roman" panose="02020603050405020304" pitchFamily="18" charset="0"/>
              </a:rPr>
              <a:t>двух и более</a:t>
            </a:r>
            <a:r>
              <a:rPr lang="ru-RU" sz="2900" b="1" dirty="0">
                <a:latin typeface="+mj-lt"/>
                <a:cs typeface="Times New Roman" panose="02020603050405020304" pitchFamily="18" charset="0"/>
              </a:rPr>
              <a:t> субъектов</a:t>
            </a:r>
            <a:r>
              <a:rPr lang="ru-RU" sz="2900" dirty="0">
                <a:latin typeface="+mj-lt"/>
                <a:cs typeface="Times New Roman" panose="02020603050405020304" pitchFamily="18" charset="0"/>
              </a:rPr>
              <a:t>, конфликтующих из-за какого-либо объекта;</a:t>
            </a:r>
          </a:p>
          <a:p>
            <a:pPr marL="0" indent="0">
              <a:buNone/>
            </a:pPr>
            <a:r>
              <a:rPr lang="ru-RU" sz="2900" b="1" dirty="0">
                <a:latin typeface="+mj-lt"/>
                <a:cs typeface="Times New Roman" panose="02020603050405020304" pitchFamily="18" charset="0"/>
              </a:rPr>
              <a:t>инцидента -</a:t>
            </a:r>
            <a:r>
              <a:rPr lang="ru-RU" sz="2900" dirty="0">
                <a:latin typeface="+mj-lt"/>
                <a:cs typeface="Times New Roman" panose="02020603050405020304" pitchFamily="18" charset="0"/>
              </a:rPr>
              <a:t> формального повода для начала открытого </a:t>
            </a:r>
            <a:r>
              <a:rPr lang="ru-RU" sz="2900" dirty="0">
                <a:latin typeface="+mj-lt"/>
                <a:cs typeface="Times New Roman" panose="02020603050405020304" pitchFamily="18" charset="0"/>
              </a:rPr>
              <a:t>противоборства (конфликту </a:t>
            </a:r>
            <a:r>
              <a:rPr lang="ru-RU" sz="2900" dirty="0">
                <a:latin typeface="+mj-lt"/>
                <a:cs typeface="Times New Roman" panose="02020603050405020304" pitchFamily="18" charset="0"/>
              </a:rPr>
              <a:t>предшествует возникновение</a:t>
            </a:r>
            <a:r>
              <a:rPr lang="ru-RU" sz="2900" b="1" dirty="0">
                <a:latin typeface="+mj-lt"/>
                <a:cs typeface="Times New Roman" panose="02020603050405020304" pitchFamily="18" charset="0"/>
              </a:rPr>
              <a:t> конфликтной </a:t>
            </a:r>
            <a:r>
              <a:rPr lang="ru-RU" sz="2900" b="1" dirty="0">
                <a:latin typeface="+mj-lt"/>
                <a:cs typeface="Times New Roman" panose="02020603050405020304" pitchFamily="18" charset="0"/>
              </a:rPr>
              <a:t>ситуации).</a:t>
            </a:r>
            <a:endParaRPr lang="ru-RU" sz="2900" dirty="0">
              <a:latin typeface="+mj-lt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0353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 sz="quarter"/>
          </p:nvPr>
        </p:nvSpPr>
        <p:spPr>
          <a:xfrm>
            <a:off x="2592040" y="611485"/>
            <a:ext cx="9070975" cy="1262063"/>
          </a:xfrm>
        </p:spPr>
        <p:txBody>
          <a:bodyPr tIns="38880"/>
          <a:lstStyle/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dirty="0"/>
              <a:t>Стадии  конфликта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568272" y="2689752"/>
            <a:ext cx="4425950" cy="237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17640" rIns="0" bIns="0"/>
          <a:lstStyle>
            <a:lvl1pPr marL="430213" indent="-323850" eaLnBrk="0">
              <a:tabLst>
                <a:tab pos="430213" algn="l"/>
                <a:tab pos="877888" algn="l"/>
                <a:tab pos="1327150" algn="l"/>
                <a:tab pos="1776413" algn="l"/>
                <a:tab pos="2225675" algn="l"/>
                <a:tab pos="2674938" algn="l"/>
                <a:tab pos="3124200" algn="l"/>
                <a:tab pos="3573463" algn="l"/>
                <a:tab pos="4022725" algn="l"/>
                <a:tab pos="4471988" algn="l"/>
                <a:tab pos="4921250" algn="l"/>
                <a:tab pos="5370513" algn="l"/>
                <a:tab pos="5819775" algn="l"/>
                <a:tab pos="6269038" algn="l"/>
                <a:tab pos="6718300" algn="l"/>
                <a:tab pos="7167563" algn="l"/>
                <a:tab pos="7616825" algn="l"/>
                <a:tab pos="8066088" algn="l"/>
                <a:tab pos="8515350" algn="l"/>
                <a:tab pos="8964613" algn="l"/>
                <a:tab pos="94138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1pPr>
            <a:lvl2pPr eaLnBrk="0">
              <a:tabLst>
                <a:tab pos="430213" algn="l"/>
                <a:tab pos="877888" algn="l"/>
                <a:tab pos="1327150" algn="l"/>
                <a:tab pos="1776413" algn="l"/>
                <a:tab pos="2225675" algn="l"/>
                <a:tab pos="2674938" algn="l"/>
                <a:tab pos="3124200" algn="l"/>
                <a:tab pos="3573463" algn="l"/>
                <a:tab pos="4022725" algn="l"/>
                <a:tab pos="4471988" algn="l"/>
                <a:tab pos="4921250" algn="l"/>
                <a:tab pos="5370513" algn="l"/>
                <a:tab pos="5819775" algn="l"/>
                <a:tab pos="6269038" algn="l"/>
                <a:tab pos="6718300" algn="l"/>
                <a:tab pos="7167563" algn="l"/>
                <a:tab pos="7616825" algn="l"/>
                <a:tab pos="8066088" algn="l"/>
                <a:tab pos="8515350" algn="l"/>
                <a:tab pos="8964613" algn="l"/>
                <a:tab pos="94138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2pPr>
            <a:lvl3pPr eaLnBrk="0">
              <a:tabLst>
                <a:tab pos="430213" algn="l"/>
                <a:tab pos="877888" algn="l"/>
                <a:tab pos="1327150" algn="l"/>
                <a:tab pos="1776413" algn="l"/>
                <a:tab pos="2225675" algn="l"/>
                <a:tab pos="2674938" algn="l"/>
                <a:tab pos="3124200" algn="l"/>
                <a:tab pos="3573463" algn="l"/>
                <a:tab pos="4022725" algn="l"/>
                <a:tab pos="4471988" algn="l"/>
                <a:tab pos="4921250" algn="l"/>
                <a:tab pos="5370513" algn="l"/>
                <a:tab pos="5819775" algn="l"/>
                <a:tab pos="6269038" algn="l"/>
                <a:tab pos="6718300" algn="l"/>
                <a:tab pos="7167563" algn="l"/>
                <a:tab pos="7616825" algn="l"/>
                <a:tab pos="8066088" algn="l"/>
                <a:tab pos="8515350" algn="l"/>
                <a:tab pos="8964613" algn="l"/>
                <a:tab pos="94138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3pPr>
            <a:lvl4pPr eaLnBrk="0">
              <a:tabLst>
                <a:tab pos="430213" algn="l"/>
                <a:tab pos="877888" algn="l"/>
                <a:tab pos="1327150" algn="l"/>
                <a:tab pos="1776413" algn="l"/>
                <a:tab pos="2225675" algn="l"/>
                <a:tab pos="2674938" algn="l"/>
                <a:tab pos="3124200" algn="l"/>
                <a:tab pos="3573463" algn="l"/>
                <a:tab pos="4022725" algn="l"/>
                <a:tab pos="4471988" algn="l"/>
                <a:tab pos="4921250" algn="l"/>
                <a:tab pos="5370513" algn="l"/>
                <a:tab pos="5819775" algn="l"/>
                <a:tab pos="6269038" algn="l"/>
                <a:tab pos="6718300" algn="l"/>
                <a:tab pos="7167563" algn="l"/>
                <a:tab pos="7616825" algn="l"/>
                <a:tab pos="8066088" algn="l"/>
                <a:tab pos="8515350" algn="l"/>
                <a:tab pos="8964613" algn="l"/>
                <a:tab pos="94138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4pPr>
            <a:lvl5pPr eaLnBrk="0">
              <a:tabLst>
                <a:tab pos="430213" algn="l"/>
                <a:tab pos="877888" algn="l"/>
                <a:tab pos="1327150" algn="l"/>
                <a:tab pos="1776413" algn="l"/>
                <a:tab pos="2225675" algn="l"/>
                <a:tab pos="2674938" algn="l"/>
                <a:tab pos="3124200" algn="l"/>
                <a:tab pos="3573463" algn="l"/>
                <a:tab pos="4022725" algn="l"/>
                <a:tab pos="4471988" algn="l"/>
                <a:tab pos="4921250" algn="l"/>
                <a:tab pos="5370513" algn="l"/>
                <a:tab pos="5819775" algn="l"/>
                <a:tab pos="6269038" algn="l"/>
                <a:tab pos="6718300" algn="l"/>
                <a:tab pos="7167563" algn="l"/>
                <a:tab pos="7616825" algn="l"/>
                <a:tab pos="8066088" algn="l"/>
                <a:tab pos="8515350" algn="l"/>
                <a:tab pos="8964613" algn="l"/>
                <a:tab pos="94138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0213" algn="l"/>
                <a:tab pos="877888" algn="l"/>
                <a:tab pos="1327150" algn="l"/>
                <a:tab pos="1776413" algn="l"/>
                <a:tab pos="2225675" algn="l"/>
                <a:tab pos="2674938" algn="l"/>
                <a:tab pos="3124200" algn="l"/>
                <a:tab pos="3573463" algn="l"/>
                <a:tab pos="4022725" algn="l"/>
                <a:tab pos="4471988" algn="l"/>
                <a:tab pos="4921250" algn="l"/>
                <a:tab pos="5370513" algn="l"/>
                <a:tab pos="5819775" algn="l"/>
                <a:tab pos="6269038" algn="l"/>
                <a:tab pos="6718300" algn="l"/>
                <a:tab pos="7167563" algn="l"/>
                <a:tab pos="7616825" algn="l"/>
                <a:tab pos="8066088" algn="l"/>
                <a:tab pos="8515350" algn="l"/>
                <a:tab pos="8964613" algn="l"/>
                <a:tab pos="94138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0213" algn="l"/>
                <a:tab pos="877888" algn="l"/>
                <a:tab pos="1327150" algn="l"/>
                <a:tab pos="1776413" algn="l"/>
                <a:tab pos="2225675" algn="l"/>
                <a:tab pos="2674938" algn="l"/>
                <a:tab pos="3124200" algn="l"/>
                <a:tab pos="3573463" algn="l"/>
                <a:tab pos="4022725" algn="l"/>
                <a:tab pos="4471988" algn="l"/>
                <a:tab pos="4921250" algn="l"/>
                <a:tab pos="5370513" algn="l"/>
                <a:tab pos="5819775" algn="l"/>
                <a:tab pos="6269038" algn="l"/>
                <a:tab pos="6718300" algn="l"/>
                <a:tab pos="7167563" algn="l"/>
                <a:tab pos="7616825" algn="l"/>
                <a:tab pos="8066088" algn="l"/>
                <a:tab pos="8515350" algn="l"/>
                <a:tab pos="8964613" algn="l"/>
                <a:tab pos="94138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0213" algn="l"/>
                <a:tab pos="877888" algn="l"/>
                <a:tab pos="1327150" algn="l"/>
                <a:tab pos="1776413" algn="l"/>
                <a:tab pos="2225675" algn="l"/>
                <a:tab pos="2674938" algn="l"/>
                <a:tab pos="3124200" algn="l"/>
                <a:tab pos="3573463" algn="l"/>
                <a:tab pos="4022725" algn="l"/>
                <a:tab pos="4471988" algn="l"/>
                <a:tab pos="4921250" algn="l"/>
                <a:tab pos="5370513" algn="l"/>
                <a:tab pos="5819775" algn="l"/>
                <a:tab pos="6269038" algn="l"/>
                <a:tab pos="6718300" algn="l"/>
                <a:tab pos="7167563" algn="l"/>
                <a:tab pos="7616825" algn="l"/>
                <a:tab pos="8066088" algn="l"/>
                <a:tab pos="8515350" algn="l"/>
                <a:tab pos="8964613" algn="l"/>
                <a:tab pos="94138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0213" algn="l"/>
                <a:tab pos="877888" algn="l"/>
                <a:tab pos="1327150" algn="l"/>
                <a:tab pos="1776413" algn="l"/>
                <a:tab pos="2225675" algn="l"/>
                <a:tab pos="2674938" algn="l"/>
                <a:tab pos="3124200" algn="l"/>
                <a:tab pos="3573463" algn="l"/>
                <a:tab pos="4022725" algn="l"/>
                <a:tab pos="4471988" algn="l"/>
                <a:tab pos="4921250" algn="l"/>
                <a:tab pos="5370513" algn="l"/>
                <a:tab pos="5819775" algn="l"/>
                <a:tab pos="6269038" algn="l"/>
                <a:tab pos="6718300" algn="l"/>
                <a:tab pos="7167563" algn="l"/>
                <a:tab pos="7616825" algn="l"/>
                <a:tab pos="8066088" algn="l"/>
                <a:tab pos="8515350" algn="l"/>
                <a:tab pos="8964613" algn="l"/>
                <a:tab pos="94138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9pPr>
          </a:lstStyle>
          <a:p>
            <a:r>
              <a:rPr lang="ru-RU" sz="2000" b="1" i="1" dirty="0">
                <a:solidFill>
                  <a:schemeClr val="tx1"/>
                </a:solidFill>
              </a:rPr>
              <a:t>1.</a:t>
            </a:r>
            <a:r>
              <a:rPr lang="ru-RU" sz="2000" b="1" dirty="0">
                <a:solidFill>
                  <a:schemeClr val="tx1"/>
                </a:solidFill>
              </a:rPr>
              <a:t> </a:t>
            </a:r>
            <a:r>
              <a:rPr lang="ru-RU" sz="2000" b="1" i="1" dirty="0">
                <a:solidFill>
                  <a:schemeClr val="tx1"/>
                </a:solidFill>
              </a:rPr>
              <a:t>Возникновение объективной конфликтной ситуации.</a:t>
            </a:r>
            <a:endParaRPr lang="ru-RU" sz="2000" b="1" dirty="0">
              <a:solidFill>
                <a:schemeClr val="tx1"/>
              </a:solidFill>
            </a:endParaRPr>
          </a:p>
          <a:p>
            <a:r>
              <a:rPr lang="ru-RU" sz="2000" dirty="0">
                <a:solidFill>
                  <a:schemeClr val="tx1"/>
                </a:solidFill>
              </a:rPr>
              <a:t>Происходит потенциальное формирование противоречивых интересов, ценностей, норм. Эта стадия не сразу осознается </a:t>
            </a:r>
            <a:r>
              <a:rPr lang="ru-RU" sz="2000" dirty="0" smtClean="0">
                <a:solidFill>
                  <a:schemeClr val="tx1"/>
                </a:solidFill>
              </a:rPr>
              <a:t>будущими участниками конфликта.</a:t>
            </a:r>
            <a:endParaRPr lang="ru-RU" altLang="ru-RU" sz="2000" dirty="0">
              <a:solidFill>
                <a:schemeClr val="tx1"/>
              </a:solidFill>
              <a:cs typeface="DejaVu Sans" charset="0"/>
            </a:endParaRPr>
          </a:p>
        </p:txBody>
      </p:sp>
      <p:sp>
        <p:nvSpPr>
          <p:cNvPr id="8196" name="Text Box 3"/>
          <p:cNvSpPr txBox="1">
            <a:spLocks noChangeArrowheads="1"/>
          </p:cNvSpPr>
          <p:nvPr/>
        </p:nvSpPr>
        <p:spPr bwMode="auto">
          <a:xfrm>
            <a:off x="5328344" y="2701307"/>
            <a:ext cx="4425950" cy="237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17640" rIns="0" bIns="0"/>
          <a:lstStyle>
            <a:lvl1pPr marL="430213" indent="-323850" eaLnBrk="0">
              <a:tabLst>
                <a:tab pos="430213" algn="l"/>
                <a:tab pos="877888" algn="l"/>
                <a:tab pos="1327150" algn="l"/>
                <a:tab pos="1776413" algn="l"/>
                <a:tab pos="2225675" algn="l"/>
                <a:tab pos="2674938" algn="l"/>
                <a:tab pos="3124200" algn="l"/>
                <a:tab pos="3573463" algn="l"/>
                <a:tab pos="4022725" algn="l"/>
                <a:tab pos="4471988" algn="l"/>
                <a:tab pos="4921250" algn="l"/>
                <a:tab pos="5370513" algn="l"/>
                <a:tab pos="5819775" algn="l"/>
                <a:tab pos="6269038" algn="l"/>
                <a:tab pos="6718300" algn="l"/>
                <a:tab pos="7167563" algn="l"/>
                <a:tab pos="7616825" algn="l"/>
                <a:tab pos="8066088" algn="l"/>
                <a:tab pos="8515350" algn="l"/>
                <a:tab pos="8964613" algn="l"/>
                <a:tab pos="94138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1pPr>
            <a:lvl2pPr eaLnBrk="0">
              <a:tabLst>
                <a:tab pos="430213" algn="l"/>
                <a:tab pos="877888" algn="l"/>
                <a:tab pos="1327150" algn="l"/>
                <a:tab pos="1776413" algn="l"/>
                <a:tab pos="2225675" algn="l"/>
                <a:tab pos="2674938" algn="l"/>
                <a:tab pos="3124200" algn="l"/>
                <a:tab pos="3573463" algn="l"/>
                <a:tab pos="4022725" algn="l"/>
                <a:tab pos="4471988" algn="l"/>
                <a:tab pos="4921250" algn="l"/>
                <a:tab pos="5370513" algn="l"/>
                <a:tab pos="5819775" algn="l"/>
                <a:tab pos="6269038" algn="l"/>
                <a:tab pos="6718300" algn="l"/>
                <a:tab pos="7167563" algn="l"/>
                <a:tab pos="7616825" algn="l"/>
                <a:tab pos="8066088" algn="l"/>
                <a:tab pos="8515350" algn="l"/>
                <a:tab pos="8964613" algn="l"/>
                <a:tab pos="94138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2pPr>
            <a:lvl3pPr eaLnBrk="0">
              <a:tabLst>
                <a:tab pos="430213" algn="l"/>
                <a:tab pos="877888" algn="l"/>
                <a:tab pos="1327150" algn="l"/>
                <a:tab pos="1776413" algn="l"/>
                <a:tab pos="2225675" algn="l"/>
                <a:tab pos="2674938" algn="l"/>
                <a:tab pos="3124200" algn="l"/>
                <a:tab pos="3573463" algn="l"/>
                <a:tab pos="4022725" algn="l"/>
                <a:tab pos="4471988" algn="l"/>
                <a:tab pos="4921250" algn="l"/>
                <a:tab pos="5370513" algn="l"/>
                <a:tab pos="5819775" algn="l"/>
                <a:tab pos="6269038" algn="l"/>
                <a:tab pos="6718300" algn="l"/>
                <a:tab pos="7167563" algn="l"/>
                <a:tab pos="7616825" algn="l"/>
                <a:tab pos="8066088" algn="l"/>
                <a:tab pos="8515350" algn="l"/>
                <a:tab pos="8964613" algn="l"/>
                <a:tab pos="94138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3pPr>
            <a:lvl4pPr eaLnBrk="0">
              <a:tabLst>
                <a:tab pos="430213" algn="l"/>
                <a:tab pos="877888" algn="l"/>
                <a:tab pos="1327150" algn="l"/>
                <a:tab pos="1776413" algn="l"/>
                <a:tab pos="2225675" algn="l"/>
                <a:tab pos="2674938" algn="l"/>
                <a:tab pos="3124200" algn="l"/>
                <a:tab pos="3573463" algn="l"/>
                <a:tab pos="4022725" algn="l"/>
                <a:tab pos="4471988" algn="l"/>
                <a:tab pos="4921250" algn="l"/>
                <a:tab pos="5370513" algn="l"/>
                <a:tab pos="5819775" algn="l"/>
                <a:tab pos="6269038" algn="l"/>
                <a:tab pos="6718300" algn="l"/>
                <a:tab pos="7167563" algn="l"/>
                <a:tab pos="7616825" algn="l"/>
                <a:tab pos="8066088" algn="l"/>
                <a:tab pos="8515350" algn="l"/>
                <a:tab pos="8964613" algn="l"/>
                <a:tab pos="94138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4pPr>
            <a:lvl5pPr eaLnBrk="0">
              <a:tabLst>
                <a:tab pos="430213" algn="l"/>
                <a:tab pos="877888" algn="l"/>
                <a:tab pos="1327150" algn="l"/>
                <a:tab pos="1776413" algn="l"/>
                <a:tab pos="2225675" algn="l"/>
                <a:tab pos="2674938" algn="l"/>
                <a:tab pos="3124200" algn="l"/>
                <a:tab pos="3573463" algn="l"/>
                <a:tab pos="4022725" algn="l"/>
                <a:tab pos="4471988" algn="l"/>
                <a:tab pos="4921250" algn="l"/>
                <a:tab pos="5370513" algn="l"/>
                <a:tab pos="5819775" algn="l"/>
                <a:tab pos="6269038" algn="l"/>
                <a:tab pos="6718300" algn="l"/>
                <a:tab pos="7167563" algn="l"/>
                <a:tab pos="7616825" algn="l"/>
                <a:tab pos="8066088" algn="l"/>
                <a:tab pos="8515350" algn="l"/>
                <a:tab pos="8964613" algn="l"/>
                <a:tab pos="94138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0213" algn="l"/>
                <a:tab pos="877888" algn="l"/>
                <a:tab pos="1327150" algn="l"/>
                <a:tab pos="1776413" algn="l"/>
                <a:tab pos="2225675" algn="l"/>
                <a:tab pos="2674938" algn="l"/>
                <a:tab pos="3124200" algn="l"/>
                <a:tab pos="3573463" algn="l"/>
                <a:tab pos="4022725" algn="l"/>
                <a:tab pos="4471988" algn="l"/>
                <a:tab pos="4921250" algn="l"/>
                <a:tab pos="5370513" algn="l"/>
                <a:tab pos="5819775" algn="l"/>
                <a:tab pos="6269038" algn="l"/>
                <a:tab pos="6718300" algn="l"/>
                <a:tab pos="7167563" algn="l"/>
                <a:tab pos="7616825" algn="l"/>
                <a:tab pos="8066088" algn="l"/>
                <a:tab pos="8515350" algn="l"/>
                <a:tab pos="8964613" algn="l"/>
                <a:tab pos="94138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0213" algn="l"/>
                <a:tab pos="877888" algn="l"/>
                <a:tab pos="1327150" algn="l"/>
                <a:tab pos="1776413" algn="l"/>
                <a:tab pos="2225675" algn="l"/>
                <a:tab pos="2674938" algn="l"/>
                <a:tab pos="3124200" algn="l"/>
                <a:tab pos="3573463" algn="l"/>
                <a:tab pos="4022725" algn="l"/>
                <a:tab pos="4471988" algn="l"/>
                <a:tab pos="4921250" algn="l"/>
                <a:tab pos="5370513" algn="l"/>
                <a:tab pos="5819775" algn="l"/>
                <a:tab pos="6269038" algn="l"/>
                <a:tab pos="6718300" algn="l"/>
                <a:tab pos="7167563" algn="l"/>
                <a:tab pos="7616825" algn="l"/>
                <a:tab pos="8066088" algn="l"/>
                <a:tab pos="8515350" algn="l"/>
                <a:tab pos="8964613" algn="l"/>
                <a:tab pos="94138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0213" algn="l"/>
                <a:tab pos="877888" algn="l"/>
                <a:tab pos="1327150" algn="l"/>
                <a:tab pos="1776413" algn="l"/>
                <a:tab pos="2225675" algn="l"/>
                <a:tab pos="2674938" algn="l"/>
                <a:tab pos="3124200" algn="l"/>
                <a:tab pos="3573463" algn="l"/>
                <a:tab pos="4022725" algn="l"/>
                <a:tab pos="4471988" algn="l"/>
                <a:tab pos="4921250" algn="l"/>
                <a:tab pos="5370513" algn="l"/>
                <a:tab pos="5819775" algn="l"/>
                <a:tab pos="6269038" algn="l"/>
                <a:tab pos="6718300" algn="l"/>
                <a:tab pos="7167563" algn="l"/>
                <a:tab pos="7616825" algn="l"/>
                <a:tab pos="8066088" algn="l"/>
                <a:tab pos="8515350" algn="l"/>
                <a:tab pos="8964613" algn="l"/>
                <a:tab pos="94138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0213" algn="l"/>
                <a:tab pos="877888" algn="l"/>
                <a:tab pos="1327150" algn="l"/>
                <a:tab pos="1776413" algn="l"/>
                <a:tab pos="2225675" algn="l"/>
                <a:tab pos="2674938" algn="l"/>
                <a:tab pos="3124200" algn="l"/>
                <a:tab pos="3573463" algn="l"/>
                <a:tab pos="4022725" algn="l"/>
                <a:tab pos="4471988" algn="l"/>
                <a:tab pos="4921250" algn="l"/>
                <a:tab pos="5370513" algn="l"/>
                <a:tab pos="5819775" algn="l"/>
                <a:tab pos="6269038" algn="l"/>
                <a:tab pos="6718300" algn="l"/>
                <a:tab pos="7167563" algn="l"/>
                <a:tab pos="7616825" algn="l"/>
                <a:tab pos="8066088" algn="l"/>
                <a:tab pos="8515350" algn="l"/>
                <a:tab pos="8964613" algn="l"/>
                <a:tab pos="94138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9pPr>
          </a:lstStyle>
          <a:p>
            <a:r>
              <a:rPr lang="ru-RU" sz="2000" b="1" i="1" dirty="0">
                <a:solidFill>
                  <a:schemeClr val="tx1"/>
                </a:solidFill>
              </a:rPr>
              <a:t>2. Осознание участниками объективной конфликтной ситуации.</a:t>
            </a:r>
            <a:endParaRPr lang="ru-RU" sz="2000" b="1" dirty="0">
              <a:solidFill>
                <a:schemeClr val="tx1"/>
              </a:solidFill>
            </a:endParaRPr>
          </a:p>
          <a:p>
            <a:r>
              <a:rPr lang="ru-RU" sz="2000" dirty="0">
                <a:solidFill>
                  <a:schemeClr val="tx1"/>
                </a:solidFill>
              </a:rPr>
              <a:t>При переходе одной из сторон к действиям, ущемляющим интересы другой стороны, конфликт </a:t>
            </a:r>
            <a:r>
              <a:rPr lang="ru-RU" sz="2000" dirty="0" smtClean="0">
                <a:solidFill>
                  <a:schemeClr val="tx1"/>
                </a:solidFill>
              </a:rPr>
              <a:t>осознается. 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8197" name="Text Box 4"/>
          <p:cNvSpPr txBox="1">
            <a:spLocks noChangeArrowheads="1"/>
          </p:cNvSpPr>
          <p:nvPr/>
        </p:nvSpPr>
        <p:spPr bwMode="auto">
          <a:xfrm>
            <a:off x="5328344" y="5075981"/>
            <a:ext cx="4425950" cy="237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17640" rIns="0" bIns="0"/>
          <a:lstStyle>
            <a:lvl1pPr marL="430213" indent="-323850" eaLnBrk="0">
              <a:tabLst>
                <a:tab pos="430213" algn="l"/>
                <a:tab pos="877888" algn="l"/>
                <a:tab pos="1327150" algn="l"/>
                <a:tab pos="1776413" algn="l"/>
                <a:tab pos="2225675" algn="l"/>
                <a:tab pos="2674938" algn="l"/>
                <a:tab pos="3124200" algn="l"/>
                <a:tab pos="3573463" algn="l"/>
                <a:tab pos="4022725" algn="l"/>
                <a:tab pos="4471988" algn="l"/>
                <a:tab pos="4921250" algn="l"/>
                <a:tab pos="5370513" algn="l"/>
                <a:tab pos="5819775" algn="l"/>
                <a:tab pos="6269038" algn="l"/>
                <a:tab pos="6718300" algn="l"/>
                <a:tab pos="7167563" algn="l"/>
                <a:tab pos="7616825" algn="l"/>
                <a:tab pos="8066088" algn="l"/>
                <a:tab pos="8515350" algn="l"/>
                <a:tab pos="8964613" algn="l"/>
                <a:tab pos="94138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1pPr>
            <a:lvl2pPr eaLnBrk="0">
              <a:tabLst>
                <a:tab pos="430213" algn="l"/>
                <a:tab pos="877888" algn="l"/>
                <a:tab pos="1327150" algn="l"/>
                <a:tab pos="1776413" algn="l"/>
                <a:tab pos="2225675" algn="l"/>
                <a:tab pos="2674938" algn="l"/>
                <a:tab pos="3124200" algn="l"/>
                <a:tab pos="3573463" algn="l"/>
                <a:tab pos="4022725" algn="l"/>
                <a:tab pos="4471988" algn="l"/>
                <a:tab pos="4921250" algn="l"/>
                <a:tab pos="5370513" algn="l"/>
                <a:tab pos="5819775" algn="l"/>
                <a:tab pos="6269038" algn="l"/>
                <a:tab pos="6718300" algn="l"/>
                <a:tab pos="7167563" algn="l"/>
                <a:tab pos="7616825" algn="l"/>
                <a:tab pos="8066088" algn="l"/>
                <a:tab pos="8515350" algn="l"/>
                <a:tab pos="8964613" algn="l"/>
                <a:tab pos="94138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2pPr>
            <a:lvl3pPr eaLnBrk="0">
              <a:tabLst>
                <a:tab pos="430213" algn="l"/>
                <a:tab pos="877888" algn="l"/>
                <a:tab pos="1327150" algn="l"/>
                <a:tab pos="1776413" algn="l"/>
                <a:tab pos="2225675" algn="l"/>
                <a:tab pos="2674938" algn="l"/>
                <a:tab pos="3124200" algn="l"/>
                <a:tab pos="3573463" algn="l"/>
                <a:tab pos="4022725" algn="l"/>
                <a:tab pos="4471988" algn="l"/>
                <a:tab pos="4921250" algn="l"/>
                <a:tab pos="5370513" algn="l"/>
                <a:tab pos="5819775" algn="l"/>
                <a:tab pos="6269038" algn="l"/>
                <a:tab pos="6718300" algn="l"/>
                <a:tab pos="7167563" algn="l"/>
                <a:tab pos="7616825" algn="l"/>
                <a:tab pos="8066088" algn="l"/>
                <a:tab pos="8515350" algn="l"/>
                <a:tab pos="8964613" algn="l"/>
                <a:tab pos="94138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3pPr>
            <a:lvl4pPr eaLnBrk="0">
              <a:tabLst>
                <a:tab pos="430213" algn="l"/>
                <a:tab pos="877888" algn="l"/>
                <a:tab pos="1327150" algn="l"/>
                <a:tab pos="1776413" algn="l"/>
                <a:tab pos="2225675" algn="l"/>
                <a:tab pos="2674938" algn="l"/>
                <a:tab pos="3124200" algn="l"/>
                <a:tab pos="3573463" algn="l"/>
                <a:tab pos="4022725" algn="l"/>
                <a:tab pos="4471988" algn="l"/>
                <a:tab pos="4921250" algn="l"/>
                <a:tab pos="5370513" algn="l"/>
                <a:tab pos="5819775" algn="l"/>
                <a:tab pos="6269038" algn="l"/>
                <a:tab pos="6718300" algn="l"/>
                <a:tab pos="7167563" algn="l"/>
                <a:tab pos="7616825" algn="l"/>
                <a:tab pos="8066088" algn="l"/>
                <a:tab pos="8515350" algn="l"/>
                <a:tab pos="8964613" algn="l"/>
                <a:tab pos="94138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4pPr>
            <a:lvl5pPr eaLnBrk="0">
              <a:tabLst>
                <a:tab pos="430213" algn="l"/>
                <a:tab pos="877888" algn="l"/>
                <a:tab pos="1327150" algn="l"/>
                <a:tab pos="1776413" algn="l"/>
                <a:tab pos="2225675" algn="l"/>
                <a:tab pos="2674938" algn="l"/>
                <a:tab pos="3124200" algn="l"/>
                <a:tab pos="3573463" algn="l"/>
                <a:tab pos="4022725" algn="l"/>
                <a:tab pos="4471988" algn="l"/>
                <a:tab pos="4921250" algn="l"/>
                <a:tab pos="5370513" algn="l"/>
                <a:tab pos="5819775" algn="l"/>
                <a:tab pos="6269038" algn="l"/>
                <a:tab pos="6718300" algn="l"/>
                <a:tab pos="7167563" algn="l"/>
                <a:tab pos="7616825" algn="l"/>
                <a:tab pos="8066088" algn="l"/>
                <a:tab pos="8515350" algn="l"/>
                <a:tab pos="8964613" algn="l"/>
                <a:tab pos="94138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0213" algn="l"/>
                <a:tab pos="877888" algn="l"/>
                <a:tab pos="1327150" algn="l"/>
                <a:tab pos="1776413" algn="l"/>
                <a:tab pos="2225675" algn="l"/>
                <a:tab pos="2674938" algn="l"/>
                <a:tab pos="3124200" algn="l"/>
                <a:tab pos="3573463" algn="l"/>
                <a:tab pos="4022725" algn="l"/>
                <a:tab pos="4471988" algn="l"/>
                <a:tab pos="4921250" algn="l"/>
                <a:tab pos="5370513" algn="l"/>
                <a:tab pos="5819775" algn="l"/>
                <a:tab pos="6269038" algn="l"/>
                <a:tab pos="6718300" algn="l"/>
                <a:tab pos="7167563" algn="l"/>
                <a:tab pos="7616825" algn="l"/>
                <a:tab pos="8066088" algn="l"/>
                <a:tab pos="8515350" algn="l"/>
                <a:tab pos="8964613" algn="l"/>
                <a:tab pos="94138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0213" algn="l"/>
                <a:tab pos="877888" algn="l"/>
                <a:tab pos="1327150" algn="l"/>
                <a:tab pos="1776413" algn="l"/>
                <a:tab pos="2225675" algn="l"/>
                <a:tab pos="2674938" algn="l"/>
                <a:tab pos="3124200" algn="l"/>
                <a:tab pos="3573463" algn="l"/>
                <a:tab pos="4022725" algn="l"/>
                <a:tab pos="4471988" algn="l"/>
                <a:tab pos="4921250" algn="l"/>
                <a:tab pos="5370513" algn="l"/>
                <a:tab pos="5819775" algn="l"/>
                <a:tab pos="6269038" algn="l"/>
                <a:tab pos="6718300" algn="l"/>
                <a:tab pos="7167563" algn="l"/>
                <a:tab pos="7616825" algn="l"/>
                <a:tab pos="8066088" algn="l"/>
                <a:tab pos="8515350" algn="l"/>
                <a:tab pos="8964613" algn="l"/>
                <a:tab pos="94138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0213" algn="l"/>
                <a:tab pos="877888" algn="l"/>
                <a:tab pos="1327150" algn="l"/>
                <a:tab pos="1776413" algn="l"/>
                <a:tab pos="2225675" algn="l"/>
                <a:tab pos="2674938" algn="l"/>
                <a:tab pos="3124200" algn="l"/>
                <a:tab pos="3573463" algn="l"/>
                <a:tab pos="4022725" algn="l"/>
                <a:tab pos="4471988" algn="l"/>
                <a:tab pos="4921250" algn="l"/>
                <a:tab pos="5370513" algn="l"/>
                <a:tab pos="5819775" algn="l"/>
                <a:tab pos="6269038" algn="l"/>
                <a:tab pos="6718300" algn="l"/>
                <a:tab pos="7167563" algn="l"/>
                <a:tab pos="7616825" algn="l"/>
                <a:tab pos="8066088" algn="l"/>
                <a:tab pos="8515350" algn="l"/>
                <a:tab pos="8964613" algn="l"/>
                <a:tab pos="94138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0213" algn="l"/>
                <a:tab pos="877888" algn="l"/>
                <a:tab pos="1327150" algn="l"/>
                <a:tab pos="1776413" algn="l"/>
                <a:tab pos="2225675" algn="l"/>
                <a:tab pos="2674938" algn="l"/>
                <a:tab pos="3124200" algn="l"/>
                <a:tab pos="3573463" algn="l"/>
                <a:tab pos="4022725" algn="l"/>
                <a:tab pos="4471988" algn="l"/>
                <a:tab pos="4921250" algn="l"/>
                <a:tab pos="5370513" algn="l"/>
                <a:tab pos="5819775" algn="l"/>
                <a:tab pos="6269038" algn="l"/>
                <a:tab pos="6718300" algn="l"/>
                <a:tab pos="7167563" algn="l"/>
                <a:tab pos="7616825" algn="l"/>
                <a:tab pos="8066088" algn="l"/>
                <a:tab pos="8515350" algn="l"/>
                <a:tab pos="8964613" algn="l"/>
                <a:tab pos="94138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9pPr>
          </a:lstStyle>
          <a:p>
            <a:pPr eaLnBrk="1">
              <a:spcAft>
                <a:spcPts val="1425"/>
              </a:spcAft>
              <a:buClr>
                <a:srgbClr val="996633"/>
              </a:buClr>
              <a:buSzPct val="45000"/>
              <a:buFont typeface="Wingdings" panose="05000000000000000000" pitchFamily="2" charset="2"/>
              <a:buChar char=""/>
            </a:pPr>
            <a:r>
              <a:rPr lang="ru-RU" altLang="ru-RU" sz="2000" b="1" dirty="0">
                <a:solidFill>
                  <a:srgbClr val="000000"/>
                </a:solidFill>
                <a:cs typeface="DejaVu Sans" charset="0"/>
              </a:rPr>
              <a:t>4. Разрешение  конфликта -</a:t>
            </a:r>
          </a:p>
          <a:p>
            <a:pPr eaLnBrk="1">
              <a:spcAft>
                <a:spcPts val="1425"/>
              </a:spcAft>
              <a:buClrTx/>
              <a:buSzPct val="45000"/>
              <a:buFontTx/>
              <a:buNone/>
            </a:pPr>
            <a:r>
              <a:rPr lang="ru-RU" altLang="ru-RU" sz="2000" dirty="0">
                <a:solidFill>
                  <a:srgbClr val="000000"/>
                </a:solidFill>
                <a:cs typeface="DejaVu Sans" charset="0"/>
              </a:rPr>
              <a:t>это решение его участников о прекращении единоборства;</a:t>
            </a:r>
          </a:p>
          <a:p>
            <a:pPr eaLnBrk="1">
              <a:spcAft>
                <a:spcPts val="1425"/>
              </a:spcAft>
              <a:buClrTx/>
              <a:buSzPct val="45000"/>
              <a:buFontTx/>
              <a:buNone/>
            </a:pPr>
            <a:r>
              <a:rPr lang="ru-RU" altLang="ru-RU" sz="2000" dirty="0">
                <a:solidFill>
                  <a:srgbClr val="000000"/>
                </a:solidFill>
                <a:cs typeface="DejaVu Sans" charset="0"/>
              </a:rPr>
              <a:t>устранение причин конфликта;</a:t>
            </a:r>
          </a:p>
          <a:p>
            <a:pPr eaLnBrk="1">
              <a:spcAft>
                <a:spcPts val="1425"/>
              </a:spcAft>
              <a:buClrTx/>
              <a:buSzPct val="45000"/>
              <a:buFontTx/>
              <a:buNone/>
            </a:pPr>
            <a:r>
              <a:rPr lang="ru-RU" altLang="ru-RU" sz="2000" dirty="0">
                <a:solidFill>
                  <a:srgbClr val="000000"/>
                </a:solidFill>
                <a:cs typeface="DejaVu Sans" charset="0"/>
              </a:rPr>
              <a:t>разрешение может быть частичным или полным</a:t>
            </a:r>
          </a:p>
        </p:txBody>
      </p:sp>
      <p:sp>
        <p:nvSpPr>
          <p:cNvPr id="8198" name="Text Box 5"/>
          <p:cNvSpPr txBox="1">
            <a:spLocks noChangeArrowheads="1"/>
          </p:cNvSpPr>
          <p:nvPr/>
        </p:nvSpPr>
        <p:spPr bwMode="auto">
          <a:xfrm>
            <a:off x="359792" y="5037347"/>
            <a:ext cx="4425950" cy="237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17640" rIns="0" bIns="0"/>
          <a:lstStyle>
            <a:lvl1pPr marL="430213" indent="-323850" eaLnBrk="0">
              <a:tabLst>
                <a:tab pos="430213" algn="l"/>
                <a:tab pos="877888" algn="l"/>
                <a:tab pos="1327150" algn="l"/>
                <a:tab pos="1776413" algn="l"/>
                <a:tab pos="2225675" algn="l"/>
                <a:tab pos="2674938" algn="l"/>
                <a:tab pos="3124200" algn="l"/>
                <a:tab pos="3573463" algn="l"/>
                <a:tab pos="4022725" algn="l"/>
                <a:tab pos="4471988" algn="l"/>
                <a:tab pos="4921250" algn="l"/>
                <a:tab pos="5370513" algn="l"/>
                <a:tab pos="5819775" algn="l"/>
                <a:tab pos="6269038" algn="l"/>
                <a:tab pos="6718300" algn="l"/>
                <a:tab pos="7167563" algn="l"/>
                <a:tab pos="7616825" algn="l"/>
                <a:tab pos="8066088" algn="l"/>
                <a:tab pos="8515350" algn="l"/>
                <a:tab pos="8964613" algn="l"/>
                <a:tab pos="94138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1pPr>
            <a:lvl2pPr eaLnBrk="0">
              <a:tabLst>
                <a:tab pos="430213" algn="l"/>
                <a:tab pos="877888" algn="l"/>
                <a:tab pos="1327150" algn="l"/>
                <a:tab pos="1776413" algn="l"/>
                <a:tab pos="2225675" algn="l"/>
                <a:tab pos="2674938" algn="l"/>
                <a:tab pos="3124200" algn="l"/>
                <a:tab pos="3573463" algn="l"/>
                <a:tab pos="4022725" algn="l"/>
                <a:tab pos="4471988" algn="l"/>
                <a:tab pos="4921250" algn="l"/>
                <a:tab pos="5370513" algn="l"/>
                <a:tab pos="5819775" algn="l"/>
                <a:tab pos="6269038" algn="l"/>
                <a:tab pos="6718300" algn="l"/>
                <a:tab pos="7167563" algn="l"/>
                <a:tab pos="7616825" algn="l"/>
                <a:tab pos="8066088" algn="l"/>
                <a:tab pos="8515350" algn="l"/>
                <a:tab pos="8964613" algn="l"/>
                <a:tab pos="94138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2pPr>
            <a:lvl3pPr eaLnBrk="0">
              <a:tabLst>
                <a:tab pos="430213" algn="l"/>
                <a:tab pos="877888" algn="l"/>
                <a:tab pos="1327150" algn="l"/>
                <a:tab pos="1776413" algn="l"/>
                <a:tab pos="2225675" algn="l"/>
                <a:tab pos="2674938" algn="l"/>
                <a:tab pos="3124200" algn="l"/>
                <a:tab pos="3573463" algn="l"/>
                <a:tab pos="4022725" algn="l"/>
                <a:tab pos="4471988" algn="l"/>
                <a:tab pos="4921250" algn="l"/>
                <a:tab pos="5370513" algn="l"/>
                <a:tab pos="5819775" algn="l"/>
                <a:tab pos="6269038" algn="l"/>
                <a:tab pos="6718300" algn="l"/>
                <a:tab pos="7167563" algn="l"/>
                <a:tab pos="7616825" algn="l"/>
                <a:tab pos="8066088" algn="l"/>
                <a:tab pos="8515350" algn="l"/>
                <a:tab pos="8964613" algn="l"/>
                <a:tab pos="94138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3pPr>
            <a:lvl4pPr eaLnBrk="0">
              <a:tabLst>
                <a:tab pos="430213" algn="l"/>
                <a:tab pos="877888" algn="l"/>
                <a:tab pos="1327150" algn="l"/>
                <a:tab pos="1776413" algn="l"/>
                <a:tab pos="2225675" algn="l"/>
                <a:tab pos="2674938" algn="l"/>
                <a:tab pos="3124200" algn="l"/>
                <a:tab pos="3573463" algn="l"/>
                <a:tab pos="4022725" algn="l"/>
                <a:tab pos="4471988" algn="l"/>
                <a:tab pos="4921250" algn="l"/>
                <a:tab pos="5370513" algn="l"/>
                <a:tab pos="5819775" algn="l"/>
                <a:tab pos="6269038" algn="l"/>
                <a:tab pos="6718300" algn="l"/>
                <a:tab pos="7167563" algn="l"/>
                <a:tab pos="7616825" algn="l"/>
                <a:tab pos="8066088" algn="l"/>
                <a:tab pos="8515350" algn="l"/>
                <a:tab pos="8964613" algn="l"/>
                <a:tab pos="94138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4pPr>
            <a:lvl5pPr eaLnBrk="0">
              <a:tabLst>
                <a:tab pos="430213" algn="l"/>
                <a:tab pos="877888" algn="l"/>
                <a:tab pos="1327150" algn="l"/>
                <a:tab pos="1776413" algn="l"/>
                <a:tab pos="2225675" algn="l"/>
                <a:tab pos="2674938" algn="l"/>
                <a:tab pos="3124200" algn="l"/>
                <a:tab pos="3573463" algn="l"/>
                <a:tab pos="4022725" algn="l"/>
                <a:tab pos="4471988" algn="l"/>
                <a:tab pos="4921250" algn="l"/>
                <a:tab pos="5370513" algn="l"/>
                <a:tab pos="5819775" algn="l"/>
                <a:tab pos="6269038" algn="l"/>
                <a:tab pos="6718300" algn="l"/>
                <a:tab pos="7167563" algn="l"/>
                <a:tab pos="7616825" algn="l"/>
                <a:tab pos="8066088" algn="l"/>
                <a:tab pos="8515350" algn="l"/>
                <a:tab pos="8964613" algn="l"/>
                <a:tab pos="94138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0213" algn="l"/>
                <a:tab pos="877888" algn="l"/>
                <a:tab pos="1327150" algn="l"/>
                <a:tab pos="1776413" algn="l"/>
                <a:tab pos="2225675" algn="l"/>
                <a:tab pos="2674938" algn="l"/>
                <a:tab pos="3124200" algn="l"/>
                <a:tab pos="3573463" algn="l"/>
                <a:tab pos="4022725" algn="l"/>
                <a:tab pos="4471988" algn="l"/>
                <a:tab pos="4921250" algn="l"/>
                <a:tab pos="5370513" algn="l"/>
                <a:tab pos="5819775" algn="l"/>
                <a:tab pos="6269038" algn="l"/>
                <a:tab pos="6718300" algn="l"/>
                <a:tab pos="7167563" algn="l"/>
                <a:tab pos="7616825" algn="l"/>
                <a:tab pos="8066088" algn="l"/>
                <a:tab pos="8515350" algn="l"/>
                <a:tab pos="8964613" algn="l"/>
                <a:tab pos="94138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0213" algn="l"/>
                <a:tab pos="877888" algn="l"/>
                <a:tab pos="1327150" algn="l"/>
                <a:tab pos="1776413" algn="l"/>
                <a:tab pos="2225675" algn="l"/>
                <a:tab pos="2674938" algn="l"/>
                <a:tab pos="3124200" algn="l"/>
                <a:tab pos="3573463" algn="l"/>
                <a:tab pos="4022725" algn="l"/>
                <a:tab pos="4471988" algn="l"/>
                <a:tab pos="4921250" algn="l"/>
                <a:tab pos="5370513" algn="l"/>
                <a:tab pos="5819775" algn="l"/>
                <a:tab pos="6269038" algn="l"/>
                <a:tab pos="6718300" algn="l"/>
                <a:tab pos="7167563" algn="l"/>
                <a:tab pos="7616825" algn="l"/>
                <a:tab pos="8066088" algn="l"/>
                <a:tab pos="8515350" algn="l"/>
                <a:tab pos="8964613" algn="l"/>
                <a:tab pos="94138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0213" algn="l"/>
                <a:tab pos="877888" algn="l"/>
                <a:tab pos="1327150" algn="l"/>
                <a:tab pos="1776413" algn="l"/>
                <a:tab pos="2225675" algn="l"/>
                <a:tab pos="2674938" algn="l"/>
                <a:tab pos="3124200" algn="l"/>
                <a:tab pos="3573463" algn="l"/>
                <a:tab pos="4022725" algn="l"/>
                <a:tab pos="4471988" algn="l"/>
                <a:tab pos="4921250" algn="l"/>
                <a:tab pos="5370513" algn="l"/>
                <a:tab pos="5819775" algn="l"/>
                <a:tab pos="6269038" algn="l"/>
                <a:tab pos="6718300" algn="l"/>
                <a:tab pos="7167563" algn="l"/>
                <a:tab pos="7616825" algn="l"/>
                <a:tab pos="8066088" algn="l"/>
                <a:tab pos="8515350" algn="l"/>
                <a:tab pos="8964613" algn="l"/>
                <a:tab pos="94138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30213" algn="l"/>
                <a:tab pos="877888" algn="l"/>
                <a:tab pos="1327150" algn="l"/>
                <a:tab pos="1776413" algn="l"/>
                <a:tab pos="2225675" algn="l"/>
                <a:tab pos="2674938" algn="l"/>
                <a:tab pos="3124200" algn="l"/>
                <a:tab pos="3573463" algn="l"/>
                <a:tab pos="4022725" algn="l"/>
                <a:tab pos="4471988" algn="l"/>
                <a:tab pos="4921250" algn="l"/>
                <a:tab pos="5370513" algn="l"/>
                <a:tab pos="5819775" algn="l"/>
                <a:tab pos="6269038" algn="l"/>
                <a:tab pos="6718300" algn="l"/>
                <a:tab pos="7167563" algn="l"/>
                <a:tab pos="7616825" algn="l"/>
                <a:tab pos="8066088" algn="l"/>
                <a:tab pos="8515350" algn="l"/>
                <a:tab pos="8964613" algn="l"/>
                <a:tab pos="94138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9pPr>
          </a:lstStyle>
          <a:p>
            <a:r>
              <a:rPr lang="ru-RU" altLang="ru-RU" sz="2000" b="1" i="1" dirty="0">
                <a:solidFill>
                  <a:schemeClr val="tx1"/>
                </a:solidFill>
                <a:cs typeface="DejaVu Sans" charset="0"/>
              </a:rPr>
              <a:t>3</a:t>
            </a:r>
            <a:r>
              <a:rPr lang="ru-RU" altLang="ru-RU" sz="2000" b="1" i="1" dirty="0" smtClean="0">
                <a:solidFill>
                  <a:schemeClr val="tx1"/>
                </a:solidFill>
                <a:cs typeface="DejaVu Sans" charset="0"/>
              </a:rPr>
              <a:t>.</a:t>
            </a:r>
            <a:r>
              <a:rPr lang="ru-RU" sz="2000" b="1" i="1" dirty="0" smtClean="0">
                <a:solidFill>
                  <a:schemeClr val="tx1"/>
                </a:solidFill>
              </a:rPr>
              <a:t> </a:t>
            </a:r>
            <a:r>
              <a:rPr lang="ru-RU" sz="2000" b="1" i="1" dirty="0">
                <a:solidFill>
                  <a:schemeClr val="tx1"/>
                </a:solidFill>
              </a:rPr>
              <a:t>Переход к конфликтному поведению.</a:t>
            </a:r>
          </a:p>
          <a:p>
            <a:r>
              <a:rPr lang="ru-RU" sz="2000" dirty="0">
                <a:solidFill>
                  <a:schemeClr val="tx1"/>
                </a:solidFill>
              </a:rPr>
              <a:t>После того как конфликт осознан и когда вторая сторона, отвечая на действия первой, переходит к аналогичным действиям, начинается третья стадия конфликтного поведения.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/>
      <p:bldP spid="8196" grpId="0"/>
      <p:bldP spid="8197" grpId="0"/>
      <p:bldP spid="819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title"/>
          </p:nvPr>
        </p:nvSpPr>
        <p:spPr>
          <a:xfrm>
            <a:off x="978673" y="683493"/>
            <a:ext cx="8166096" cy="1285876"/>
          </a:xfrm>
        </p:spPr>
        <p:txBody>
          <a:bodyPr tIns="38880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600" dirty="0" smtClean="0"/>
              <a:t>Стратегии </a:t>
            </a:r>
            <a:r>
              <a:rPr lang="ru-RU" sz="3600" dirty="0"/>
              <a:t>поведения в конфликтной ситуации</a:t>
            </a:r>
            <a:endParaRPr lang="ru-RU" altLang="ru-RU" dirty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idx="1"/>
          </p:nvPr>
        </p:nvSpPr>
        <p:spPr>
          <a:xfrm>
            <a:off x="359792" y="2843733"/>
            <a:ext cx="9070975" cy="4989513"/>
          </a:xfrm>
        </p:spPr>
        <p:txBody>
          <a:bodyPr>
            <a:normAutofit/>
          </a:bodyPr>
          <a:lstStyle/>
          <a:p>
            <a:pPr marL="430213" indent="-323850" algn="ctr" eaLnBrk="1">
              <a:buClr>
                <a:srgbClr val="996633"/>
              </a:buClr>
              <a:buSzPct val="45000"/>
              <a:buFont typeface="Wingdings" panose="05000000000000000000" pitchFamily="2" charset="2"/>
              <a:buChar char="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 sz="3600" dirty="0"/>
              <a:t>Избегание (уход)</a:t>
            </a:r>
          </a:p>
          <a:p>
            <a:pPr marL="430213" indent="-323850" algn="ctr" eaLnBrk="1">
              <a:buClr>
                <a:srgbClr val="996633"/>
              </a:buClr>
              <a:buSzPct val="45000"/>
              <a:buFont typeface="Wingdings" panose="05000000000000000000" pitchFamily="2" charset="2"/>
              <a:buChar char="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 sz="3600" dirty="0"/>
              <a:t>Конкуренция (борьба)</a:t>
            </a:r>
          </a:p>
          <a:p>
            <a:pPr marL="430213" indent="-323850" algn="ctr" eaLnBrk="1">
              <a:buClr>
                <a:srgbClr val="996633"/>
              </a:buClr>
              <a:buSzPct val="45000"/>
              <a:buFont typeface="Wingdings" panose="05000000000000000000" pitchFamily="2" charset="2"/>
              <a:buChar char="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 sz="3600" dirty="0"/>
              <a:t>Приспособление</a:t>
            </a:r>
          </a:p>
          <a:p>
            <a:pPr marL="430213" indent="-323850" algn="ctr" eaLnBrk="1">
              <a:buClr>
                <a:srgbClr val="996633"/>
              </a:buClr>
              <a:buSzPct val="45000"/>
              <a:buFont typeface="Wingdings" panose="05000000000000000000" pitchFamily="2" charset="2"/>
              <a:buChar char="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 sz="3600" dirty="0"/>
              <a:t>Сотрудничество</a:t>
            </a:r>
          </a:p>
          <a:p>
            <a:pPr marL="430213" indent="-323850" algn="ctr" eaLnBrk="1">
              <a:buClr>
                <a:srgbClr val="996633"/>
              </a:buClr>
              <a:buSzPct val="45000"/>
              <a:buFont typeface="Wingdings" panose="05000000000000000000" pitchFamily="2" charset="2"/>
              <a:buChar char="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 sz="3600" dirty="0"/>
              <a:t>Компромисс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>
          <a:xfrm>
            <a:off x="791840" y="634999"/>
            <a:ext cx="9070975" cy="1285876"/>
          </a:xfrm>
        </p:spPr>
        <p:txBody>
          <a:bodyPr tIns="38880"/>
          <a:lstStyle/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dirty="0"/>
              <a:t>Как успешно разрешать конфликты</a:t>
            </a:r>
          </a:p>
        </p:txBody>
      </p:sp>
      <p:sp>
        <p:nvSpPr>
          <p:cNvPr id="10243" name="Rectangle 2"/>
          <p:cNvSpPr>
            <a:spLocks noGrp="1" noChangeArrowheads="1"/>
          </p:cNvSpPr>
          <p:nvPr>
            <p:ph idx="1"/>
          </p:nvPr>
        </p:nvSpPr>
        <p:spPr>
          <a:xfrm>
            <a:off x="576262" y="2905918"/>
            <a:ext cx="9070975" cy="4989513"/>
          </a:xfrm>
        </p:spPr>
        <p:txBody>
          <a:bodyPr/>
          <a:lstStyle/>
          <a:p>
            <a:pPr marL="430213" indent="-323850" eaLnBrk="1">
              <a:buClr>
                <a:srgbClr val="996633"/>
              </a:buClr>
              <a:buSzPct val="45000"/>
              <a:buFont typeface="Wingdings" panose="05000000000000000000" pitchFamily="2" charset="2"/>
              <a:buChar char="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 b="1" i="1" dirty="0"/>
              <a:t>Переговоры -</a:t>
            </a:r>
            <a:r>
              <a:rPr lang="ru-RU" altLang="ru-RU" dirty="0"/>
              <a:t>это процесс, при котором стороны пытаются разрешить конфликт путём непосредственного обсуждения между собой.</a:t>
            </a:r>
          </a:p>
          <a:p>
            <a:pPr marL="430213" indent="-323850" eaLnBrk="1">
              <a:buClrTx/>
              <a:buSzPct val="45000"/>
              <a:buFontTx/>
              <a:buNone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 i="1" dirty="0"/>
              <a:t>Сильная сторона -</a:t>
            </a:r>
            <a:r>
              <a:rPr lang="ru-RU" altLang="ru-RU" dirty="0"/>
              <a:t>всё зависит только от самих сторон — как сам процесс, так и результат непосредственного обсуждения.</a:t>
            </a:r>
          </a:p>
        </p:txBody>
      </p:sp>
      <p:sp>
        <p:nvSpPr>
          <p:cNvPr id="10244" name="AutoShape 3"/>
          <p:cNvSpPr>
            <a:spLocks noChangeArrowheads="1"/>
          </p:cNvSpPr>
          <p:nvPr/>
        </p:nvSpPr>
        <p:spPr bwMode="auto">
          <a:xfrm>
            <a:off x="2232025" y="5400675"/>
            <a:ext cx="1368425" cy="1728788"/>
          </a:xfrm>
          <a:prstGeom prst="smileyFace">
            <a:avLst>
              <a:gd name="adj" fmla="val 4653"/>
            </a:avLst>
          </a:prstGeom>
          <a:solidFill>
            <a:srgbClr val="CFE7E5"/>
          </a:solidFill>
          <a:ln w="936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>
              <a:cs typeface="DejaVu Sans" charset="0"/>
            </a:endParaRPr>
          </a:p>
        </p:txBody>
      </p:sp>
      <p:sp>
        <p:nvSpPr>
          <p:cNvPr id="10245" name="AutoShape 4"/>
          <p:cNvSpPr>
            <a:spLocks noChangeArrowheads="1"/>
          </p:cNvSpPr>
          <p:nvPr/>
        </p:nvSpPr>
        <p:spPr bwMode="auto">
          <a:xfrm>
            <a:off x="5111750" y="5400675"/>
            <a:ext cx="1944688" cy="1728788"/>
          </a:xfrm>
          <a:prstGeom prst="smileyFace">
            <a:avLst>
              <a:gd name="adj" fmla="val 4653"/>
            </a:avLst>
          </a:prstGeom>
          <a:solidFill>
            <a:srgbClr val="CFE7E5"/>
          </a:solidFill>
          <a:ln w="936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>
              <a:cs typeface="DejaVu Sans" charset="0"/>
            </a:endParaRPr>
          </a:p>
        </p:txBody>
      </p:sp>
      <p:cxnSp>
        <p:nvCxnSpPr>
          <p:cNvPr id="10246" name="AutoShape 5"/>
          <p:cNvCxnSpPr>
            <a:cxnSpLocks noChangeShapeType="1"/>
            <a:stCxn id="10244" idx="6"/>
            <a:endCxn id="10245" idx="2"/>
          </p:cNvCxnSpPr>
          <p:nvPr/>
        </p:nvCxnSpPr>
        <p:spPr bwMode="auto">
          <a:xfrm>
            <a:off x="3600450" y="6265863"/>
            <a:ext cx="1511300" cy="1587"/>
          </a:xfrm>
          <a:prstGeom prst="straightConnector1">
            <a:avLst/>
          </a:prstGeom>
          <a:noFill/>
          <a:ln w="936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>
          <a:xfrm>
            <a:off x="575816" y="693439"/>
            <a:ext cx="9070975" cy="1285876"/>
          </a:xfrm>
        </p:spPr>
        <p:txBody>
          <a:bodyPr tIns="38880"/>
          <a:lstStyle/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dirty="0"/>
              <a:t>Как успешно разрешить конфликт (2)</a:t>
            </a:r>
          </a:p>
        </p:txBody>
      </p:sp>
      <p:sp>
        <p:nvSpPr>
          <p:cNvPr id="11267" name="Rectangle 2"/>
          <p:cNvSpPr>
            <a:spLocks noGrp="1" noChangeArrowheads="1"/>
          </p:cNvSpPr>
          <p:nvPr>
            <p:ph idx="1"/>
          </p:nvPr>
        </p:nvSpPr>
        <p:spPr>
          <a:xfrm>
            <a:off x="779462" y="2339677"/>
            <a:ext cx="9070975" cy="4989513"/>
          </a:xfrm>
        </p:spPr>
        <p:txBody>
          <a:bodyPr/>
          <a:lstStyle/>
          <a:p>
            <a:pPr marL="430213" indent="-323850" eaLnBrk="1">
              <a:buClr>
                <a:srgbClr val="996633"/>
              </a:buClr>
              <a:buSzPct val="45000"/>
              <a:buFont typeface="Wingdings" panose="05000000000000000000" pitchFamily="2" charset="2"/>
              <a:buChar char="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ru-RU" altLang="ru-RU" b="1" i="1" dirty="0"/>
              <a:t>Медиация -</a:t>
            </a:r>
            <a:r>
              <a:rPr lang="ru-RU" altLang="ru-RU" sz="2400" dirty="0"/>
              <a:t>в процесс вступает третья сторона — посредник, цель которой помочь первым двум договориться. Выслушивая стороны и помогая их общению, медиаторы стараются способствовать нахождению сторонами решения типа «выигрыш-выигрыш». И хотя медиатор берёт на себя всю ответственность за процесс, оппоненты все же контролируют предмет дискуссии и её исход.</a:t>
            </a:r>
          </a:p>
        </p:txBody>
      </p:sp>
      <p:sp>
        <p:nvSpPr>
          <p:cNvPr id="11268" name="AutoShape 3"/>
          <p:cNvSpPr>
            <a:spLocks noChangeArrowheads="1"/>
          </p:cNvSpPr>
          <p:nvPr/>
        </p:nvSpPr>
        <p:spPr bwMode="auto">
          <a:xfrm>
            <a:off x="1368425" y="5472113"/>
            <a:ext cx="1368425" cy="863600"/>
          </a:xfrm>
          <a:prstGeom prst="smileyFace">
            <a:avLst>
              <a:gd name="adj" fmla="val 4653"/>
            </a:avLst>
          </a:prstGeom>
          <a:solidFill>
            <a:srgbClr val="CFE7E5"/>
          </a:solidFill>
          <a:ln w="936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>
              <a:cs typeface="DejaVu Sans" charset="0"/>
            </a:endParaRPr>
          </a:p>
        </p:txBody>
      </p:sp>
      <p:sp>
        <p:nvSpPr>
          <p:cNvPr id="11269" name="AutoShape 4"/>
          <p:cNvSpPr>
            <a:spLocks noChangeArrowheads="1"/>
          </p:cNvSpPr>
          <p:nvPr/>
        </p:nvSpPr>
        <p:spPr bwMode="auto">
          <a:xfrm>
            <a:off x="1368425" y="5472113"/>
            <a:ext cx="1368425" cy="863600"/>
          </a:xfrm>
          <a:prstGeom prst="smileyFace">
            <a:avLst>
              <a:gd name="adj" fmla="val 4653"/>
            </a:avLst>
          </a:prstGeom>
          <a:solidFill>
            <a:srgbClr val="CFE7E5"/>
          </a:solidFill>
          <a:ln w="936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>
              <a:cs typeface="DejaVu Sans" charset="0"/>
            </a:endParaRPr>
          </a:p>
        </p:txBody>
      </p:sp>
      <p:sp>
        <p:nvSpPr>
          <p:cNvPr id="11270" name="AutoShape 5"/>
          <p:cNvSpPr>
            <a:spLocks noChangeArrowheads="1"/>
          </p:cNvSpPr>
          <p:nvPr/>
        </p:nvSpPr>
        <p:spPr bwMode="auto">
          <a:xfrm>
            <a:off x="1368425" y="5472113"/>
            <a:ext cx="1368425" cy="863600"/>
          </a:xfrm>
          <a:prstGeom prst="smileyFace">
            <a:avLst>
              <a:gd name="adj" fmla="val 4653"/>
            </a:avLst>
          </a:prstGeom>
          <a:solidFill>
            <a:srgbClr val="CFE7E5"/>
          </a:solidFill>
          <a:ln w="936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>
              <a:cs typeface="DejaVu Sans" charset="0"/>
            </a:endParaRPr>
          </a:p>
        </p:txBody>
      </p:sp>
      <p:sp>
        <p:nvSpPr>
          <p:cNvPr id="11271" name="AutoShape 6"/>
          <p:cNvSpPr>
            <a:spLocks noChangeArrowheads="1"/>
          </p:cNvSpPr>
          <p:nvPr/>
        </p:nvSpPr>
        <p:spPr bwMode="auto">
          <a:xfrm>
            <a:off x="1368425" y="5472113"/>
            <a:ext cx="1368425" cy="863600"/>
          </a:xfrm>
          <a:prstGeom prst="smileyFace">
            <a:avLst>
              <a:gd name="adj" fmla="val 4653"/>
            </a:avLst>
          </a:prstGeom>
          <a:solidFill>
            <a:srgbClr val="CFE7E5"/>
          </a:solidFill>
          <a:ln w="936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>
              <a:cs typeface="DejaVu Sans" charset="0"/>
            </a:endParaRPr>
          </a:p>
        </p:txBody>
      </p:sp>
      <p:sp>
        <p:nvSpPr>
          <p:cNvPr id="11272" name="AutoShape 7"/>
          <p:cNvSpPr>
            <a:spLocks noChangeArrowheads="1"/>
          </p:cNvSpPr>
          <p:nvPr/>
        </p:nvSpPr>
        <p:spPr bwMode="auto">
          <a:xfrm>
            <a:off x="4235450" y="5472113"/>
            <a:ext cx="1079500" cy="863600"/>
          </a:xfrm>
          <a:prstGeom prst="smileyFace">
            <a:avLst>
              <a:gd name="adj" fmla="val 4653"/>
            </a:avLst>
          </a:prstGeom>
          <a:solidFill>
            <a:srgbClr val="CFE7E5"/>
          </a:solidFill>
          <a:ln w="936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>
              <a:cs typeface="DejaVu Sans" charset="0"/>
            </a:endParaRPr>
          </a:p>
        </p:txBody>
      </p:sp>
      <p:sp>
        <p:nvSpPr>
          <p:cNvPr id="11273" name="AutoShape 8"/>
          <p:cNvSpPr>
            <a:spLocks noChangeArrowheads="1"/>
          </p:cNvSpPr>
          <p:nvPr/>
        </p:nvSpPr>
        <p:spPr bwMode="auto">
          <a:xfrm>
            <a:off x="6840538" y="5400675"/>
            <a:ext cx="1439862" cy="863600"/>
          </a:xfrm>
          <a:prstGeom prst="smileyFace">
            <a:avLst>
              <a:gd name="adj" fmla="val 4653"/>
            </a:avLst>
          </a:prstGeom>
          <a:solidFill>
            <a:srgbClr val="CFE7E5"/>
          </a:solidFill>
          <a:ln w="936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>
              <a:cs typeface="DejaVu Sans" charset="0"/>
            </a:endParaRPr>
          </a:p>
        </p:txBody>
      </p:sp>
      <p:cxnSp>
        <p:nvCxnSpPr>
          <p:cNvPr id="11274" name="AutoShape 9"/>
          <p:cNvCxnSpPr>
            <a:cxnSpLocks noChangeShapeType="1"/>
            <a:stCxn id="11271" idx="6"/>
            <a:endCxn id="11272" idx="2"/>
          </p:cNvCxnSpPr>
          <p:nvPr/>
        </p:nvCxnSpPr>
        <p:spPr bwMode="auto">
          <a:xfrm>
            <a:off x="2736850" y="5903913"/>
            <a:ext cx="1498600" cy="1587"/>
          </a:xfrm>
          <a:prstGeom prst="straightConnector1">
            <a:avLst/>
          </a:prstGeom>
          <a:noFill/>
          <a:ln w="936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75" name="AutoShape 10"/>
          <p:cNvCxnSpPr>
            <a:cxnSpLocks noChangeShapeType="1"/>
            <a:stCxn id="11272" idx="6"/>
            <a:endCxn id="11273" idx="2"/>
          </p:cNvCxnSpPr>
          <p:nvPr/>
        </p:nvCxnSpPr>
        <p:spPr bwMode="auto">
          <a:xfrm flipV="1">
            <a:off x="5314950" y="5832475"/>
            <a:ext cx="1525588" cy="71438"/>
          </a:xfrm>
          <a:prstGeom prst="straightConnector1">
            <a:avLst/>
          </a:prstGeom>
          <a:noFill/>
          <a:ln w="936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Arial"/>
        <a:ea typeface="WenQuanYi Micro Hei"/>
        <a:cs typeface="WenQuanYi Micro Hei"/>
      </a:majorFont>
      <a:minorFont>
        <a:latin typeface="Arial"/>
        <a:ea typeface="WenQuanYi Micro Hei"/>
        <a:cs typeface="WenQuanYi Micro Hei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Совет директоров">
  <a:themeElements>
    <a:clrScheme name="Совет директоров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Совет директоров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вет директоров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on Boardroom" id="{FC33163D-4339-46B1-8EED-24C834239D99}" vid="{B8502691-933B-45FE-8764-BA278511EF27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491</Words>
  <Application>Microsoft Office PowerPoint</Application>
  <PresentationFormat>Произвольный</PresentationFormat>
  <Paragraphs>81</Paragraphs>
  <Slides>12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Тема Office</vt:lpstr>
      <vt:lpstr>Совет директоров</vt:lpstr>
      <vt:lpstr>Презентация PowerPoint</vt:lpstr>
      <vt:lpstr>Вопросы</vt:lpstr>
      <vt:lpstr>Определение  «конфликта»</vt:lpstr>
      <vt:lpstr>Презентация PowerPoint</vt:lpstr>
      <vt:lpstr>Структура конфликта</vt:lpstr>
      <vt:lpstr>Стадии  конфликта</vt:lpstr>
      <vt:lpstr>Стратегии поведения в конфликтной ситуации</vt:lpstr>
      <vt:lpstr>Как успешно разрешать конфликты</vt:lpstr>
      <vt:lpstr>Как успешно разрешить конфликт (2)</vt:lpstr>
      <vt:lpstr>Как успешно разрешать конфликт (3)</vt:lpstr>
      <vt:lpstr>Общие правила поведения в конфликте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Открытый урок по обществознанию  10  класс (профильная группа)</dc:title>
  <dc:creator>Учитель</dc:creator>
  <cp:lastModifiedBy>нетушки</cp:lastModifiedBy>
  <cp:revision>14</cp:revision>
  <cp:lastPrinted>1601-01-01T00:00:00Z</cp:lastPrinted>
  <dcterms:created xsi:type="dcterms:W3CDTF">2012-02-14T12:23:40Z</dcterms:created>
  <dcterms:modified xsi:type="dcterms:W3CDTF">2024-04-01T12:28:38Z</dcterms:modified>
</cp:coreProperties>
</file>