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94" r:id="rId1"/>
  </p:sldMasterIdLst>
  <p:notesMasterIdLst>
    <p:notesMasterId r:id="rId20"/>
  </p:notesMasterIdLst>
  <p:sldIdLst>
    <p:sldId id="627" r:id="rId2"/>
    <p:sldId id="628" r:id="rId3"/>
    <p:sldId id="629" r:id="rId4"/>
    <p:sldId id="513" r:id="rId5"/>
    <p:sldId id="532" r:id="rId6"/>
    <p:sldId id="296" r:id="rId7"/>
    <p:sldId id="304" r:id="rId8"/>
    <p:sldId id="305" r:id="rId9"/>
    <p:sldId id="295" r:id="rId10"/>
    <p:sldId id="632" r:id="rId11"/>
    <p:sldId id="301" r:id="rId12"/>
    <p:sldId id="299" r:id="rId13"/>
    <p:sldId id="287" r:id="rId14"/>
    <p:sldId id="257" r:id="rId15"/>
    <p:sldId id="259" r:id="rId16"/>
    <p:sldId id="260" r:id="rId17"/>
    <p:sldId id="267" r:id="rId18"/>
    <p:sldId id="29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58" autoAdjust="0"/>
  </p:normalViewPr>
  <p:slideViewPr>
    <p:cSldViewPr>
      <p:cViewPr varScale="1">
        <p:scale>
          <a:sx n="114" d="100"/>
          <a:sy n="114" d="100"/>
        </p:scale>
        <p:origin x="12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AACCF2-D55A-4D9C-8B25-1BDADBF62BA4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ACC02F-35AF-45D3-A408-6BF5E84B0592}">
      <dgm:prSet phldrT="[Текст]"/>
      <dgm:spPr/>
      <dgm:t>
        <a:bodyPr/>
        <a:lstStyle/>
        <a:p>
          <a:r>
            <a:rPr lang="ru-RU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Познания себя</a:t>
          </a:r>
        </a:p>
      </dgm:t>
    </dgm:pt>
    <dgm:pt modelId="{465D1D83-DE08-4140-8EB8-629B68B968A5}" type="parTrans" cxnId="{05BB1526-5534-48FF-92F1-EC4694C24CF5}">
      <dgm:prSet/>
      <dgm:spPr/>
      <dgm:t>
        <a:bodyPr/>
        <a:lstStyle/>
        <a:p>
          <a:endParaRPr lang="ru-RU"/>
        </a:p>
      </dgm:t>
    </dgm:pt>
    <dgm:pt modelId="{1795B942-82F6-436B-8093-C3CD3DFBB588}" type="sibTrans" cxnId="{05BB1526-5534-48FF-92F1-EC4694C24CF5}">
      <dgm:prSet/>
      <dgm:spPr/>
      <dgm:t>
        <a:bodyPr/>
        <a:lstStyle/>
        <a:p>
          <a:endParaRPr lang="ru-RU"/>
        </a:p>
      </dgm:t>
    </dgm:pt>
    <dgm:pt modelId="{740FE45B-1B56-4262-AAA7-3259054CDBD3}">
      <dgm:prSet phldrT="[Текст]"/>
      <dgm:spPr/>
      <dgm:t>
        <a:bodyPr/>
        <a:lstStyle/>
        <a:p>
          <a:r>
            <a:rPr lang="ru-RU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Познания партнеров по взаимодействию</a:t>
          </a:r>
        </a:p>
      </dgm:t>
    </dgm:pt>
    <dgm:pt modelId="{83A5BB13-6B82-4954-9D10-E509EB64A95F}" type="parTrans" cxnId="{02A4196D-4D35-4967-8014-54696253B063}">
      <dgm:prSet/>
      <dgm:spPr/>
      <dgm:t>
        <a:bodyPr/>
        <a:lstStyle/>
        <a:p>
          <a:endParaRPr lang="ru-RU"/>
        </a:p>
      </dgm:t>
    </dgm:pt>
    <dgm:pt modelId="{F7EC0EC0-C354-431A-B223-6D130A08930B}" type="sibTrans" cxnId="{02A4196D-4D35-4967-8014-54696253B063}">
      <dgm:prSet/>
      <dgm:spPr/>
      <dgm:t>
        <a:bodyPr/>
        <a:lstStyle/>
        <a:p>
          <a:endParaRPr lang="ru-RU"/>
        </a:p>
      </dgm:t>
    </dgm:pt>
    <dgm:pt modelId="{DB112E6B-33A8-4F67-B026-E959DF9976B0}">
      <dgm:prSet phldrT="[Текст]"/>
      <dgm:spPr/>
      <dgm:t>
        <a:bodyPr/>
        <a:lstStyle/>
        <a:p>
          <a:r>
            <a:rPr lang="ru-RU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Установления эмоциональных отношений</a:t>
          </a:r>
        </a:p>
      </dgm:t>
    </dgm:pt>
    <dgm:pt modelId="{BA23C34C-144A-4B7D-8791-6A375E07F5CD}" type="parTrans" cxnId="{4706BD92-D3B0-4BB3-9827-1F0D21E8B0BC}">
      <dgm:prSet/>
      <dgm:spPr/>
      <dgm:t>
        <a:bodyPr/>
        <a:lstStyle/>
        <a:p>
          <a:endParaRPr lang="ru-RU"/>
        </a:p>
      </dgm:t>
    </dgm:pt>
    <dgm:pt modelId="{862CA2C5-196D-4DCE-ACB4-A5A509865835}" type="sibTrans" cxnId="{4706BD92-D3B0-4BB3-9827-1F0D21E8B0BC}">
      <dgm:prSet/>
      <dgm:spPr/>
      <dgm:t>
        <a:bodyPr/>
        <a:lstStyle/>
        <a:p>
          <a:endParaRPr lang="ru-RU"/>
        </a:p>
      </dgm:t>
    </dgm:pt>
    <dgm:pt modelId="{4262932E-45E0-41DE-8517-4D80243B3C1D}">
      <dgm:prSet phldrT="[Текст]"/>
      <dgm:spPr/>
      <dgm:t>
        <a:bodyPr/>
        <a:lstStyle/>
        <a:p>
          <a:r>
            <a:rPr lang="ru-RU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Организация совместной деятельности</a:t>
          </a:r>
        </a:p>
      </dgm:t>
    </dgm:pt>
    <dgm:pt modelId="{2F4A56E0-ADA4-4BC5-B480-D87607BB84A3}" type="parTrans" cxnId="{1C0E252C-36C5-406E-A1A7-FFAE070F313B}">
      <dgm:prSet/>
      <dgm:spPr/>
      <dgm:t>
        <a:bodyPr/>
        <a:lstStyle/>
        <a:p>
          <a:endParaRPr lang="ru-RU"/>
        </a:p>
      </dgm:t>
    </dgm:pt>
    <dgm:pt modelId="{DDED0E7E-9572-46AE-A0F1-E0D1CD47284D}" type="sibTrans" cxnId="{1C0E252C-36C5-406E-A1A7-FFAE070F313B}">
      <dgm:prSet/>
      <dgm:spPr/>
      <dgm:t>
        <a:bodyPr/>
        <a:lstStyle/>
        <a:p>
          <a:endParaRPr lang="ru-RU"/>
        </a:p>
      </dgm:t>
    </dgm:pt>
    <dgm:pt modelId="{ED187C57-E76D-49D6-90A9-357A3927D7FC}" type="pres">
      <dgm:prSet presAssocID="{B4AACCF2-D55A-4D9C-8B25-1BDADBF62BA4}" presName="Name0" presStyleCnt="0">
        <dgm:presLayoutVars>
          <dgm:chMax val="7"/>
          <dgm:chPref val="7"/>
          <dgm:dir/>
        </dgm:presLayoutVars>
      </dgm:prSet>
      <dgm:spPr/>
    </dgm:pt>
    <dgm:pt modelId="{2001427A-FF84-4E7C-9AAE-F3C5CAB49C07}" type="pres">
      <dgm:prSet presAssocID="{B4AACCF2-D55A-4D9C-8B25-1BDADBF62BA4}" presName="Name1" presStyleCnt="0"/>
      <dgm:spPr/>
    </dgm:pt>
    <dgm:pt modelId="{EBA8805D-725B-4D06-B9A9-228C9F428C5F}" type="pres">
      <dgm:prSet presAssocID="{B4AACCF2-D55A-4D9C-8B25-1BDADBF62BA4}" presName="cycle" presStyleCnt="0"/>
      <dgm:spPr/>
    </dgm:pt>
    <dgm:pt modelId="{7837FF4A-7C82-45AD-9A5A-F02F50BF0DAA}" type="pres">
      <dgm:prSet presAssocID="{B4AACCF2-D55A-4D9C-8B25-1BDADBF62BA4}" presName="srcNode" presStyleLbl="node1" presStyleIdx="0" presStyleCnt="4"/>
      <dgm:spPr/>
    </dgm:pt>
    <dgm:pt modelId="{7B6769F2-5F0E-4109-8E32-9E09239FC7DC}" type="pres">
      <dgm:prSet presAssocID="{B4AACCF2-D55A-4D9C-8B25-1BDADBF62BA4}" presName="conn" presStyleLbl="parChTrans1D2" presStyleIdx="0" presStyleCnt="1"/>
      <dgm:spPr/>
    </dgm:pt>
    <dgm:pt modelId="{8D7BD058-4968-408F-898C-AEC5372D1E12}" type="pres">
      <dgm:prSet presAssocID="{B4AACCF2-D55A-4D9C-8B25-1BDADBF62BA4}" presName="extraNode" presStyleLbl="node1" presStyleIdx="0" presStyleCnt="4"/>
      <dgm:spPr/>
    </dgm:pt>
    <dgm:pt modelId="{969A2A14-51DA-4E70-AC23-BF9574275284}" type="pres">
      <dgm:prSet presAssocID="{B4AACCF2-D55A-4D9C-8B25-1BDADBF62BA4}" presName="dstNode" presStyleLbl="node1" presStyleIdx="0" presStyleCnt="4"/>
      <dgm:spPr/>
    </dgm:pt>
    <dgm:pt modelId="{35AC1C36-73AA-45FB-B346-40CF5502DEC7}" type="pres">
      <dgm:prSet presAssocID="{6CACC02F-35AF-45D3-A408-6BF5E84B0592}" presName="text_1" presStyleLbl="node1" presStyleIdx="0" presStyleCnt="4">
        <dgm:presLayoutVars>
          <dgm:bulletEnabled val="1"/>
        </dgm:presLayoutVars>
      </dgm:prSet>
      <dgm:spPr/>
    </dgm:pt>
    <dgm:pt modelId="{48742B60-FBF4-4C8E-AD58-8339369643BA}" type="pres">
      <dgm:prSet presAssocID="{6CACC02F-35AF-45D3-A408-6BF5E84B0592}" presName="accent_1" presStyleCnt="0"/>
      <dgm:spPr/>
    </dgm:pt>
    <dgm:pt modelId="{5F680B78-9C0E-49B2-93FB-FCD85018E73E}" type="pres">
      <dgm:prSet presAssocID="{6CACC02F-35AF-45D3-A408-6BF5E84B0592}" presName="accentRepeatNode" presStyleLbl="solidFgAcc1" presStyleIdx="0" presStyleCnt="4"/>
      <dgm:spPr/>
    </dgm:pt>
    <dgm:pt modelId="{06427BD6-3824-4510-9ED3-7E83268CABAD}" type="pres">
      <dgm:prSet presAssocID="{740FE45B-1B56-4262-AAA7-3259054CDBD3}" presName="text_2" presStyleLbl="node1" presStyleIdx="1" presStyleCnt="4">
        <dgm:presLayoutVars>
          <dgm:bulletEnabled val="1"/>
        </dgm:presLayoutVars>
      </dgm:prSet>
      <dgm:spPr/>
    </dgm:pt>
    <dgm:pt modelId="{DEBDFC17-9BFD-4D24-BCEC-C06ABDCE2727}" type="pres">
      <dgm:prSet presAssocID="{740FE45B-1B56-4262-AAA7-3259054CDBD3}" presName="accent_2" presStyleCnt="0"/>
      <dgm:spPr/>
    </dgm:pt>
    <dgm:pt modelId="{E26974B3-71D2-4084-9A6D-D40EBD8B3D52}" type="pres">
      <dgm:prSet presAssocID="{740FE45B-1B56-4262-AAA7-3259054CDBD3}" presName="accentRepeatNode" presStyleLbl="solidFgAcc1" presStyleIdx="1" presStyleCnt="4"/>
      <dgm:spPr/>
    </dgm:pt>
    <dgm:pt modelId="{59C93B8C-C1C0-45A9-9F7B-AC116982449A}" type="pres">
      <dgm:prSet presAssocID="{DB112E6B-33A8-4F67-B026-E959DF9976B0}" presName="text_3" presStyleLbl="node1" presStyleIdx="2" presStyleCnt="4">
        <dgm:presLayoutVars>
          <dgm:bulletEnabled val="1"/>
        </dgm:presLayoutVars>
      </dgm:prSet>
      <dgm:spPr/>
    </dgm:pt>
    <dgm:pt modelId="{CB4346E7-758C-4034-A597-2F27640D113E}" type="pres">
      <dgm:prSet presAssocID="{DB112E6B-33A8-4F67-B026-E959DF9976B0}" presName="accent_3" presStyleCnt="0"/>
      <dgm:spPr/>
    </dgm:pt>
    <dgm:pt modelId="{974162FF-9C02-4765-A8C8-55B7A44AABF8}" type="pres">
      <dgm:prSet presAssocID="{DB112E6B-33A8-4F67-B026-E959DF9976B0}" presName="accentRepeatNode" presStyleLbl="solidFgAcc1" presStyleIdx="2" presStyleCnt="4"/>
      <dgm:spPr/>
    </dgm:pt>
    <dgm:pt modelId="{96BC44D6-95CB-4473-AAE5-007B267A02B5}" type="pres">
      <dgm:prSet presAssocID="{4262932E-45E0-41DE-8517-4D80243B3C1D}" presName="text_4" presStyleLbl="node1" presStyleIdx="3" presStyleCnt="4">
        <dgm:presLayoutVars>
          <dgm:bulletEnabled val="1"/>
        </dgm:presLayoutVars>
      </dgm:prSet>
      <dgm:spPr/>
    </dgm:pt>
    <dgm:pt modelId="{786D8EA8-B1A1-45F9-83EF-CFE96E86B057}" type="pres">
      <dgm:prSet presAssocID="{4262932E-45E0-41DE-8517-4D80243B3C1D}" presName="accent_4" presStyleCnt="0"/>
      <dgm:spPr/>
    </dgm:pt>
    <dgm:pt modelId="{2395A8DA-6270-4BE0-A646-04B3E450B0EF}" type="pres">
      <dgm:prSet presAssocID="{4262932E-45E0-41DE-8517-4D80243B3C1D}" presName="accentRepeatNode" presStyleLbl="solidFgAcc1" presStyleIdx="3" presStyleCnt="4"/>
      <dgm:spPr/>
    </dgm:pt>
  </dgm:ptLst>
  <dgm:cxnLst>
    <dgm:cxn modelId="{05BB1526-5534-48FF-92F1-EC4694C24CF5}" srcId="{B4AACCF2-D55A-4D9C-8B25-1BDADBF62BA4}" destId="{6CACC02F-35AF-45D3-A408-6BF5E84B0592}" srcOrd="0" destOrd="0" parTransId="{465D1D83-DE08-4140-8EB8-629B68B968A5}" sibTransId="{1795B942-82F6-436B-8093-C3CD3DFBB588}"/>
    <dgm:cxn modelId="{17AC0E2B-3362-4B4B-9605-E6908AAF854A}" type="presOf" srcId="{B4AACCF2-D55A-4D9C-8B25-1BDADBF62BA4}" destId="{ED187C57-E76D-49D6-90A9-357A3927D7FC}" srcOrd="0" destOrd="0" presId="urn:microsoft.com/office/officeart/2008/layout/VerticalCurvedList"/>
    <dgm:cxn modelId="{1C0E252C-36C5-406E-A1A7-FFAE070F313B}" srcId="{B4AACCF2-D55A-4D9C-8B25-1BDADBF62BA4}" destId="{4262932E-45E0-41DE-8517-4D80243B3C1D}" srcOrd="3" destOrd="0" parTransId="{2F4A56E0-ADA4-4BC5-B480-D87607BB84A3}" sibTransId="{DDED0E7E-9572-46AE-A0F1-E0D1CD47284D}"/>
    <dgm:cxn modelId="{A7662940-F06B-4266-A691-1D6F55694E15}" type="presOf" srcId="{DB112E6B-33A8-4F67-B026-E959DF9976B0}" destId="{59C93B8C-C1C0-45A9-9F7B-AC116982449A}" srcOrd="0" destOrd="0" presId="urn:microsoft.com/office/officeart/2008/layout/VerticalCurvedList"/>
    <dgm:cxn modelId="{02A4196D-4D35-4967-8014-54696253B063}" srcId="{B4AACCF2-D55A-4D9C-8B25-1BDADBF62BA4}" destId="{740FE45B-1B56-4262-AAA7-3259054CDBD3}" srcOrd="1" destOrd="0" parTransId="{83A5BB13-6B82-4954-9D10-E509EB64A95F}" sibTransId="{F7EC0EC0-C354-431A-B223-6D130A08930B}"/>
    <dgm:cxn modelId="{317C3E79-77CE-4590-AD4E-29230461A119}" type="presOf" srcId="{4262932E-45E0-41DE-8517-4D80243B3C1D}" destId="{96BC44D6-95CB-4473-AAE5-007B267A02B5}" srcOrd="0" destOrd="0" presId="urn:microsoft.com/office/officeart/2008/layout/VerticalCurvedList"/>
    <dgm:cxn modelId="{4706BD92-D3B0-4BB3-9827-1F0D21E8B0BC}" srcId="{B4AACCF2-D55A-4D9C-8B25-1BDADBF62BA4}" destId="{DB112E6B-33A8-4F67-B026-E959DF9976B0}" srcOrd="2" destOrd="0" parTransId="{BA23C34C-144A-4B7D-8791-6A375E07F5CD}" sibTransId="{862CA2C5-196D-4DCE-ACB4-A5A509865835}"/>
    <dgm:cxn modelId="{9614DE9D-F566-419E-B01A-3D19B9D52A4C}" type="presOf" srcId="{6CACC02F-35AF-45D3-A408-6BF5E84B0592}" destId="{35AC1C36-73AA-45FB-B346-40CF5502DEC7}" srcOrd="0" destOrd="0" presId="urn:microsoft.com/office/officeart/2008/layout/VerticalCurvedList"/>
    <dgm:cxn modelId="{EF6699C4-76C5-41A4-A5D9-092FB753B267}" type="presOf" srcId="{740FE45B-1B56-4262-AAA7-3259054CDBD3}" destId="{06427BD6-3824-4510-9ED3-7E83268CABAD}" srcOrd="0" destOrd="0" presId="urn:microsoft.com/office/officeart/2008/layout/VerticalCurvedList"/>
    <dgm:cxn modelId="{7F4D9EE6-8027-4C46-A83B-62DE6BF3E83A}" type="presOf" srcId="{1795B942-82F6-436B-8093-C3CD3DFBB588}" destId="{7B6769F2-5F0E-4109-8E32-9E09239FC7DC}" srcOrd="0" destOrd="0" presId="urn:microsoft.com/office/officeart/2008/layout/VerticalCurvedList"/>
    <dgm:cxn modelId="{259AB97B-6EF1-40DF-9D99-63BDAFA71537}" type="presParOf" srcId="{ED187C57-E76D-49D6-90A9-357A3927D7FC}" destId="{2001427A-FF84-4E7C-9AAE-F3C5CAB49C07}" srcOrd="0" destOrd="0" presId="urn:microsoft.com/office/officeart/2008/layout/VerticalCurvedList"/>
    <dgm:cxn modelId="{BA131C82-28B0-4E5E-BF75-67F2D9B2E1D4}" type="presParOf" srcId="{2001427A-FF84-4E7C-9AAE-F3C5CAB49C07}" destId="{EBA8805D-725B-4D06-B9A9-228C9F428C5F}" srcOrd="0" destOrd="0" presId="urn:microsoft.com/office/officeart/2008/layout/VerticalCurvedList"/>
    <dgm:cxn modelId="{5C56D6FE-BF79-4310-A809-CC1E03CBB421}" type="presParOf" srcId="{EBA8805D-725B-4D06-B9A9-228C9F428C5F}" destId="{7837FF4A-7C82-45AD-9A5A-F02F50BF0DAA}" srcOrd="0" destOrd="0" presId="urn:microsoft.com/office/officeart/2008/layout/VerticalCurvedList"/>
    <dgm:cxn modelId="{D197A982-E79D-4E82-98C8-D813D4210E24}" type="presParOf" srcId="{EBA8805D-725B-4D06-B9A9-228C9F428C5F}" destId="{7B6769F2-5F0E-4109-8E32-9E09239FC7DC}" srcOrd="1" destOrd="0" presId="urn:microsoft.com/office/officeart/2008/layout/VerticalCurvedList"/>
    <dgm:cxn modelId="{6450DE71-4374-43CD-BE44-7E05E5DE978D}" type="presParOf" srcId="{EBA8805D-725B-4D06-B9A9-228C9F428C5F}" destId="{8D7BD058-4968-408F-898C-AEC5372D1E12}" srcOrd="2" destOrd="0" presId="urn:microsoft.com/office/officeart/2008/layout/VerticalCurvedList"/>
    <dgm:cxn modelId="{1ECF57A7-AE03-438B-A8E7-CA92974CAA32}" type="presParOf" srcId="{EBA8805D-725B-4D06-B9A9-228C9F428C5F}" destId="{969A2A14-51DA-4E70-AC23-BF9574275284}" srcOrd="3" destOrd="0" presId="urn:microsoft.com/office/officeart/2008/layout/VerticalCurvedList"/>
    <dgm:cxn modelId="{158DD602-22C9-4C35-802F-7C99DB5F1B63}" type="presParOf" srcId="{2001427A-FF84-4E7C-9AAE-F3C5CAB49C07}" destId="{35AC1C36-73AA-45FB-B346-40CF5502DEC7}" srcOrd="1" destOrd="0" presId="urn:microsoft.com/office/officeart/2008/layout/VerticalCurvedList"/>
    <dgm:cxn modelId="{217A5A6A-EA7B-4582-91A4-35A303ADF128}" type="presParOf" srcId="{2001427A-FF84-4E7C-9AAE-F3C5CAB49C07}" destId="{48742B60-FBF4-4C8E-AD58-8339369643BA}" srcOrd="2" destOrd="0" presId="urn:microsoft.com/office/officeart/2008/layout/VerticalCurvedList"/>
    <dgm:cxn modelId="{60F25BE9-D8FB-40A3-809F-647AC539E61A}" type="presParOf" srcId="{48742B60-FBF4-4C8E-AD58-8339369643BA}" destId="{5F680B78-9C0E-49B2-93FB-FCD85018E73E}" srcOrd="0" destOrd="0" presId="urn:microsoft.com/office/officeart/2008/layout/VerticalCurvedList"/>
    <dgm:cxn modelId="{1B75B631-15F2-4C4D-8E5C-4C4C489929AD}" type="presParOf" srcId="{2001427A-FF84-4E7C-9AAE-F3C5CAB49C07}" destId="{06427BD6-3824-4510-9ED3-7E83268CABAD}" srcOrd="3" destOrd="0" presId="urn:microsoft.com/office/officeart/2008/layout/VerticalCurvedList"/>
    <dgm:cxn modelId="{76EA8113-4AAA-43F6-A0EE-9283779FECAF}" type="presParOf" srcId="{2001427A-FF84-4E7C-9AAE-F3C5CAB49C07}" destId="{DEBDFC17-9BFD-4D24-BCEC-C06ABDCE2727}" srcOrd="4" destOrd="0" presId="urn:microsoft.com/office/officeart/2008/layout/VerticalCurvedList"/>
    <dgm:cxn modelId="{B98E7A8A-3438-4A15-8850-F944C0CF1EF4}" type="presParOf" srcId="{DEBDFC17-9BFD-4D24-BCEC-C06ABDCE2727}" destId="{E26974B3-71D2-4084-9A6D-D40EBD8B3D52}" srcOrd="0" destOrd="0" presId="urn:microsoft.com/office/officeart/2008/layout/VerticalCurvedList"/>
    <dgm:cxn modelId="{AB4B45D4-93BE-464B-935A-417C54444ACC}" type="presParOf" srcId="{2001427A-FF84-4E7C-9AAE-F3C5CAB49C07}" destId="{59C93B8C-C1C0-45A9-9F7B-AC116982449A}" srcOrd="5" destOrd="0" presId="urn:microsoft.com/office/officeart/2008/layout/VerticalCurvedList"/>
    <dgm:cxn modelId="{95BF5BCB-27B4-44DF-BFEE-9FD0EF16E425}" type="presParOf" srcId="{2001427A-FF84-4E7C-9AAE-F3C5CAB49C07}" destId="{CB4346E7-758C-4034-A597-2F27640D113E}" srcOrd="6" destOrd="0" presId="urn:microsoft.com/office/officeart/2008/layout/VerticalCurvedList"/>
    <dgm:cxn modelId="{2FED74D3-A12A-4356-901D-37C10CC06231}" type="presParOf" srcId="{CB4346E7-758C-4034-A597-2F27640D113E}" destId="{974162FF-9C02-4765-A8C8-55B7A44AABF8}" srcOrd="0" destOrd="0" presId="urn:microsoft.com/office/officeart/2008/layout/VerticalCurvedList"/>
    <dgm:cxn modelId="{DC1CDB14-ACEB-45C9-A8E3-2AF1F1736835}" type="presParOf" srcId="{2001427A-FF84-4E7C-9AAE-F3C5CAB49C07}" destId="{96BC44D6-95CB-4473-AAE5-007B267A02B5}" srcOrd="7" destOrd="0" presId="urn:microsoft.com/office/officeart/2008/layout/VerticalCurvedList"/>
    <dgm:cxn modelId="{FB36AD4D-E10E-49B5-AF86-E5277CA47971}" type="presParOf" srcId="{2001427A-FF84-4E7C-9AAE-F3C5CAB49C07}" destId="{786D8EA8-B1A1-45F9-83EF-CFE96E86B057}" srcOrd="8" destOrd="0" presId="urn:microsoft.com/office/officeart/2008/layout/VerticalCurvedList"/>
    <dgm:cxn modelId="{74F6CB61-B2E7-4866-8929-AB80688B00B6}" type="presParOf" srcId="{786D8EA8-B1A1-45F9-83EF-CFE96E86B057}" destId="{2395A8DA-6270-4BE0-A646-04B3E450B0E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2C7060-D07F-40B9-913F-5715005D18B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AE4B2A-5B09-4E1C-863C-F1B3E11BA871}">
      <dgm:prSet phldrT="[Текст]" custT="1"/>
      <dgm:spPr/>
      <dgm:t>
        <a:bodyPr/>
        <a:lstStyle/>
        <a:p>
          <a:r>
            <a: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Стереотипизация</a:t>
          </a:r>
        </a:p>
      </dgm:t>
    </dgm:pt>
    <dgm:pt modelId="{37DD1DD2-24E3-48C7-80F4-DDBD9AF756EF}" type="parTrans" cxnId="{1A1A5359-8374-43C9-86D4-981BC1B28A42}">
      <dgm:prSet/>
      <dgm:spPr/>
      <dgm:t>
        <a:bodyPr/>
        <a:lstStyle/>
        <a:p>
          <a:endParaRPr lang="ru-RU"/>
        </a:p>
      </dgm:t>
    </dgm:pt>
    <dgm:pt modelId="{3BD63B5B-419B-42CB-917A-F60AF3EE3323}" type="sibTrans" cxnId="{1A1A5359-8374-43C9-86D4-981BC1B28A42}">
      <dgm:prSet/>
      <dgm:spPr/>
      <dgm:t>
        <a:bodyPr/>
        <a:lstStyle/>
        <a:p>
          <a:endParaRPr lang="ru-RU"/>
        </a:p>
      </dgm:t>
    </dgm:pt>
    <dgm:pt modelId="{3229807D-375C-4B6B-AB84-B1D48E234696}">
      <dgm:prSet phldrT="[Текст]" custT="1"/>
      <dgm:spPr/>
      <dgm:t>
        <a:bodyPr/>
        <a:lstStyle/>
        <a:p>
          <a:r>
            <a: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Идентификация</a:t>
          </a:r>
        </a:p>
      </dgm:t>
    </dgm:pt>
    <dgm:pt modelId="{47675D47-4111-4DD2-82D7-5880A784FD08}" type="parTrans" cxnId="{9164911D-2D17-456B-B0C2-3F58EDC469EE}">
      <dgm:prSet/>
      <dgm:spPr/>
      <dgm:t>
        <a:bodyPr/>
        <a:lstStyle/>
        <a:p>
          <a:endParaRPr lang="ru-RU"/>
        </a:p>
      </dgm:t>
    </dgm:pt>
    <dgm:pt modelId="{A0F9A0FA-D760-48CC-8F5C-C50B15E57CF2}" type="sibTrans" cxnId="{9164911D-2D17-456B-B0C2-3F58EDC469EE}">
      <dgm:prSet/>
      <dgm:spPr/>
      <dgm:t>
        <a:bodyPr/>
        <a:lstStyle/>
        <a:p>
          <a:endParaRPr lang="ru-RU"/>
        </a:p>
      </dgm:t>
    </dgm:pt>
    <dgm:pt modelId="{E8604A8B-F3A7-479F-924C-BFB718BA2453}">
      <dgm:prSet phldrT="[Текст]" custT="1"/>
      <dgm:spPr/>
      <dgm:t>
        <a:bodyPr/>
        <a:lstStyle/>
        <a:p>
          <a:r>
            <a: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Эмпатия</a:t>
          </a:r>
        </a:p>
      </dgm:t>
    </dgm:pt>
    <dgm:pt modelId="{EAD36478-A966-4160-8A9E-AA6814154AC2}" type="parTrans" cxnId="{898D21CD-9145-49D7-A0DB-14E055313442}">
      <dgm:prSet/>
      <dgm:spPr/>
      <dgm:t>
        <a:bodyPr/>
        <a:lstStyle/>
        <a:p>
          <a:endParaRPr lang="ru-RU"/>
        </a:p>
      </dgm:t>
    </dgm:pt>
    <dgm:pt modelId="{98065D93-5BE5-413F-9D97-843C8E7B40C6}" type="sibTrans" cxnId="{898D21CD-9145-49D7-A0DB-14E055313442}">
      <dgm:prSet/>
      <dgm:spPr/>
      <dgm:t>
        <a:bodyPr/>
        <a:lstStyle/>
        <a:p>
          <a:endParaRPr lang="ru-RU"/>
        </a:p>
      </dgm:t>
    </dgm:pt>
    <dgm:pt modelId="{2BAB93A0-13FA-4F19-B80F-D09C492D21DB}">
      <dgm:prSet phldrT="[Текст]" custT="1"/>
      <dgm:spPr/>
      <dgm:t>
        <a:bodyPr/>
        <a:lstStyle/>
        <a:p>
          <a:r>
            <a: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Аттракция</a:t>
          </a:r>
        </a:p>
      </dgm:t>
    </dgm:pt>
    <dgm:pt modelId="{8D9A13AD-8947-475A-88B7-C429C84E0211}" type="parTrans" cxnId="{07650206-A489-4377-911C-31AB6A5A8A0D}">
      <dgm:prSet/>
      <dgm:spPr/>
      <dgm:t>
        <a:bodyPr/>
        <a:lstStyle/>
        <a:p>
          <a:endParaRPr lang="ru-RU"/>
        </a:p>
      </dgm:t>
    </dgm:pt>
    <dgm:pt modelId="{C9FD00FF-070F-40CB-82A6-A405D2D07CE1}" type="sibTrans" cxnId="{07650206-A489-4377-911C-31AB6A5A8A0D}">
      <dgm:prSet/>
      <dgm:spPr/>
      <dgm:t>
        <a:bodyPr/>
        <a:lstStyle/>
        <a:p>
          <a:endParaRPr lang="ru-RU"/>
        </a:p>
      </dgm:t>
    </dgm:pt>
    <dgm:pt modelId="{B454594E-786C-4A12-960D-E53E52A8CF66}">
      <dgm:prSet phldrT="[Текст]" custT="1"/>
      <dgm:spPr/>
      <dgm:t>
        <a:bodyPr/>
        <a:lstStyle/>
        <a:p>
          <a:r>
            <a: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Рефлексия</a:t>
          </a:r>
        </a:p>
      </dgm:t>
    </dgm:pt>
    <dgm:pt modelId="{59C1B8E1-85CF-47B9-B64E-DCE750DBE411}" type="parTrans" cxnId="{5FDBE7F5-AC16-4B4E-A035-CB8C9D419700}">
      <dgm:prSet/>
      <dgm:spPr/>
      <dgm:t>
        <a:bodyPr/>
        <a:lstStyle/>
        <a:p>
          <a:endParaRPr lang="ru-RU"/>
        </a:p>
      </dgm:t>
    </dgm:pt>
    <dgm:pt modelId="{33C13D7D-B823-47F7-ADC4-18FAA9907389}" type="sibTrans" cxnId="{5FDBE7F5-AC16-4B4E-A035-CB8C9D419700}">
      <dgm:prSet/>
      <dgm:spPr/>
      <dgm:t>
        <a:bodyPr/>
        <a:lstStyle/>
        <a:p>
          <a:endParaRPr lang="ru-RU"/>
        </a:p>
      </dgm:t>
    </dgm:pt>
    <dgm:pt modelId="{ACFACCF6-187D-4503-A625-5EC09F8DB58E}">
      <dgm:prSet phldrT="[Текст]" custT="1"/>
      <dgm:spPr/>
      <dgm:t>
        <a:bodyPr/>
        <a:lstStyle/>
        <a:p>
          <a:r>
            <a: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Каузальная атрибуция</a:t>
          </a:r>
        </a:p>
      </dgm:t>
    </dgm:pt>
    <dgm:pt modelId="{84CAF281-B592-42E9-8699-7D66342B178D}" type="parTrans" cxnId="{D6E00A17-837D-416A-B2ED-E1154C351792}">
      <dgm:prSet/>
      <dgm:spPr/>
      <dgm:t>
        <a:bodyPr/>
        <a:lstStyle/>
        <a:p>
          <a:endParaRPr lang="ru-RU"/>
        </a:p>
      </dgm:t>
    </dgm:pt>
    <dgm:pt modelId="{D57E601C-4164-46BC-8632-0DC053A9DD03}" type="sibTrans" cxnId="{D6E00A17-837D-416A-B2ED-E1154C351792}">
      <dgm:prSet/>
      <dgm:spPr/>
      <dgm:t>
        <a:bodyPr/>
        <a:lstStyle/>
        <a:p>
          <a:endParaRPr lang="ru-RU"/>
        </a:p>
      </dgm:t>
    </dgm:pt>
    <dgm:pt modelId="{E1289868-BC08-4B97-AFE4-B696E5DEFF3A}" type="pres">
      <dgm:prSet presAssocID="{D52C7060-D07F-40B9-913F-5715005D18B6}" presName="linear" presStyleCnt="0">
        <dgm:presLayoutVars>
          <dgm:dir/>
          <dgm:animLvl val="lvl"/>
          <dgm:resizeHandles val="exact"/>
        </dgm:presLayoutVars>
      </dgm:prSet>
      <dgm:spPr/>
    </dgm:pt>
    <dgm:pt modelId="{161FF696-B438-451B-B936-FE8681CCDBF9}" type="pres">
      <dgm:prSet presAssocID="{12AE4B2A-5B09-4E1C-863C-F1B3E11BA871}" presName="parentLin" presStyleCnt="0"/>
      <dgm:spPr/>
    </dgm:pt>
    <dgm:pt modelId="{21ECBFD8-009B-4F65-9D12-39F2198C1165}" type="pres">
      <dgm:prSet presAssocID="{12AE4B2A-5B09-4E1C-863C-F1B3E11BA871}" presName="parentLeftMargin" presStyleLbl="node1" presStyleIdx="0" presStyleCnt="6"/>
      <dgm:spPr/>
    </dgm:pt>
    <dgm:pt modelId="{41B38435-60D1-4A2A-A695-BC7B461F7877}" type="pres">
      <dgm:prSet presAssocID="{12AE4B2A-5B09-4E1C-863C-F1B3E11BA87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9066D991-7B5C-43FE-9F35-D84B9FF30DB6}" type="pres">
      <dgm:prSet presAssocID="{12AE4B2A-5B09-4E1C-863C-F1B3E11BA871}" presName="negativeSpace" presStyleCnt="0"/>
      <dgm:spPr/>
    </dgm:pt>
    <dgm:pt modelId="{120183C5-769C-4828-978D-A952841FCB8C}" type="pres">
      <dgm:prSet presAssocID="{12AE4B2A-5B09-4E1C-863C-F1B3E11BA871}" presName="childText" presStyleLbl="conFgAcc1" presStyleIdx="0" presStyleCnt="6">
        <dgm:presLayoutVars>
          <dgm:bulletEnabled val="1"/>
        </dgm:presLayoutVars>
      </dgm:prSet>
      <dgm:spPr/>
    </dgm:pt>
    <dgm:pt modelId="{743E08C2-5EBB-4CB1-9931-790BBDCB6498}" type="pres">
      <dgm:prSet presAssocID="{3BD63B5B-419B-42CB-917A-F60AF3EE3323}" presName="spaceBetweenRectangles" presStyleCnt="0"/>
      <dgm:spPr/>
    </dgm:pt>
    <dgm:pt modelId="{CCFF0F12-E7B6-487C-8F0D-4083BA80826B}" type="pres">
      <dgm:prSet presAssocID="{3229807D-375C-4B6B-AB84-B1D48E234696}" presName="parentLin" presStyleCnt="0"/>
      <dgm:spPr/>
    </dgm:pt>
    <dgm:pt modelId="{FC25A239-2B71-46CC-BAC5-ADA0502D5A20}" type="pres">
      <dgm:prSet presAssocID="{3229807D-375C-4B6B-AB84-B1D48E234696}" presName="parentLeftMargin" presStyleLbl="node1" presStyleIdx="0" presStyleCnt="6"/>
      <dgm:spPr/>
    </dgm:pt>
    <dgm:pt modelId="{EB309110-7BDD-49CE-8A01-7F269E05868F}" type="pres">
      <dgm:prSet presAssocID="{3229807D-375C-4B6B-AB84-B1D48E23469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D74084C-DDC2-45E8-8318-A5A7F41C1305}" type="pres">
      <dgm:prSet presAssocID="{3229807D-375C-4B6B-AB84-B1D48E234696}" presName="negativeSpace" presStyleCnt="0"/>
      <dgm:spPr/>
    </dgm:pt>
    <dgm:pt modelId="{8BCF4F02-0AD6-4BEE-80CC-220086E30604}" type="pres">
      <dgm:prSet presAssocID="{3229807D-375C-4B6B-AB84-B1D48E234696}" presName="childText" presStyleLbl="conFgAcc1" presStyleIdx="1" presStyleCnt="6">
        <dgm:presLayoutVars>
          <dgm:bulletEnabled val="1"/>
        </dgm:presLayoutVars>
      </dgm:prSet>
      <dgm:spPr/>
    </dgm:pt>
    <dgm:pt modelId="{1D366BC4-707A-4E1F-A018-E36F991AD499}" type="pres">
      <dgm:prSet presAssocID="{A0F9A0FA-D760-48CC-8F5C-C50B15E57CF2}" presName="spaceBetweenRectangles" presStyleCnt="0"/>
      <dgm:spPr/>
    </dgm:pt>
    <dgm:pt modelId="{F8D7CB4F-997D-469E-A5BF-755D8B804B40}" type="pres">
      <dgm:prSet presAssocID="{E8604A8B-F3A7-479F-924C-BFB718BA2453}" presName="parentLin" presStyleCnt="0"/>
      <dgm:spPr/>
    </dgm:pt>
    <dgm:pt modelId="{FF6048FD-0E30-4738-9860-58D219B84444}" type="pres">
      <dgm:prSet presAssocID="{E8604A8B-F3A7-479F-924C-BFB718BA2453}" presName="parentLeftMargin" presStyleLbl="node1" presStyleIdx="1" presStyleCnt="6"/>
      <dgm:spPr/>
    </dgm:pt>
    <dgm:pt modelId="{5FDD724E-879B-416A-BBC5-A3943FA6FE7E}" type="pres">
      <dgm:prSet presAssocID="{E8604A8B-F3A7-479F-924C-BFB718BA245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005AC59-3580-47F9-BA10-1D16722657D0}" type="pres">
      <dgm:prSet presAssocID="{E8604A8B-F3A7-479F-924C-BFB718BA2453}" presName="negativeSpace" presStyleCnt="0"/>
      <dgm:spPr/>
    </dgm:pt>
    <dgm:pt modelId="{9D1CC8C1-CA51-4861-96DF-FACA81B64A67}" type="pres">
      <dgm:prSet presAssocID="{E8604A8B-F3A7-479F-924C-BFB718BA2453}" presName="childText" presStyleLbl="conFgAcc1" presStyleIdx="2" presStyleCnt="6">
        <dgm:presLayoutVars>
          <dgm:bulletEnabled val="1"/>
        </dgm:presLayoutVars>
      </dgm:prSet>
      <dgm:spPr/>
    </dgm:pt>
    <dgm:pt modelId="{CF90E223-FD89-414B-9531-275364529CA6}" type="pres">
      <dgm:prSet presAssocID="{98065D93-5BE5-413F-9D97-843C8E7B40C6}" presName="spaceBetweenRectangles" presStyleCnt="0"/>
      <dgm:spPr/>
    </dgm:pt>
    <dgm:pt modelId="{0000F243-9904-46FD-AF22-B3940F23CD95}" type="pres">
      <dgm:prSet presAssocID="{2BAB93A0-13FA-4F19-B80F-D09C492D21DB}" presName="parentLin" presStyleCnt="0"/>
      <dgm:spPr/>
    </dgm:pt>
    <dgm:pt modelId="{FB55138E-7C51-4FAB-A822-22DA39301373}" type="pres">
      <dgm:prSet presAssocID="{2BAB93A0-13FA-4F19-B80F-D09C492D21DB}" presName="parentLeftMargin" presStyleLbl="node1" presStyleIdx="2" presStyleCnt="6"/>
      <dgm:spPr/>
    </dgm:pt>
    <dgm:pt modelId="{08B2EA46-BA00-4459-B621-D7002C3C7318}" type="pres">
      <dgm:prSet presAssocID="{2BAB93A0-13FA-4F19-B80F-D09C492D21D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2F3E2B8-1BD1-47DF-9A2E-0E1D5C347B58}" type="pres">
      <dgm:prSet presAssocID="{2BAB93A0-13FA-4F19-B80F-D09C492D21DB}" presName="negativeSpace" presStyleCnt="0"/>
      <dgm:spPr/>
    </dgm:pt>
    <dgm:pt modelId="{FFCA2052-B993-4BF5-8664-1AF5EA88B913}" type="pres">
      <dgm:prSet presAssocID="{2BAB93A0-13FA-4F19-B80F-D09C492D21DB}" presName="childText" presStyleLbl="conFgAcc1" presStyleIdx="3" presStyleCnt="6">
        <dgm:presLayoutVars>
          <dgm:bulletEnabled val="1"/>
        </dgm:presLayoutVars>
      </dgm:prSet>
      <dgm:spPr/>
    </dgm:pt>
    <dgm:pt modelId="{92634321-2F19-4D96-80AB-C776451A09B0}" type="pres">
      <dgm:prSet presAssocID="{C9FD00FF-070F-40CB-82A6-A405D2D07CE1}" presName="spaceBetweenRectangles" presStyleCnt="0"/>
      <dgm:spPr/>
    </dgm:pt>
    <dgm:pt modelId="{9DCF0D62-6A52-447B-BF10-15CCE81B2352}" type="pres">
      <dgm:prSet presAssocID="{B454594E-786C-4A12-960D-E53E52A8CF66}" presName="parentLin" presStyleCnt="0"/>
      <dgm:spPr/>
    </dgm:pt>
    <dgm:pt modelId="{71D2CACD-DE9B-4F36-A922-A3CFC4281EAB}" type="pres">
      <dgm:prSet presAssocID="{B454594E-786C-4A12-960D-E53E52A8CF66}" presName="parentLeftMargin" presStyleLbl="node1" presStyleIdx="3" presStyleCnt="6"/>
      <dgm:spPr/>
    </dgm:pt>
    <dgm:pt modelId="{1B6471BA-5175-40FD-B6AA-275A08542A71}" type="pres">
      <dgm:prSet presAssocID="{B454594E-786C-4A12-960D-E53E52A8CF66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20AC036-9D16-4820-B6C4-7C1F5BA8054D}" type="pres">
      <dgm:prSet presAssocID="{B454594E-786C-4A12-960D-E53E52A8CF66}" presName="negativeSpace" presStyleCnt="0"/>
      <dgm:spPr/>
    </dgm:pt>
    <dgm:pt modelId="{8C73C0D9-BCD7-41B0-AFC5-08E811E7E49A}" type="pres">
      <dgm:prSet presAssocID="{B454594E-786C-4A12-960D-E53E52A8CF66}" presName="childText" presStyleLbl="conFgAcc1" presStyleIdx="4" presStyleCnt="6">
        <dgm:presLayoutVars>
          <dgm:bulletEnabled val="1"/>
        </dgm:presLayoutVars>
      </dgm:prSet>
      <dgm:spPr/>
    </dgm:pt>
    <dgm:pt modelId="{6DFD72CE-6EC0-4420-B05F-38DDE0350670}" type="pres">
      <dgm:prSet presAssocID="{33C13D7D-B823-47F7-ADC4-18FAA9907389}" presName="spaceBetweenRectangles" presStyleCnt="0"/>
      <dgm:spPr/>
    </dgm:pt>
    <dgm:pt modelId="{761BAAD6-22D8-47FA-89D9-4407CDF9F678}" type="pres">
      <dgm:prSet presAssocID="{ACFACCF6-187D-4503-A625-5EC09F8DB58E}" presName="parentLin" presStyleCnt="0"/>
      <dgm:spPr/>
    </dgm:pt>
    <dgm:pt modelId="{4885F55A-3558-4C33-99F3-0F8A0EF7F70F}" type="pres">
      <dgm:prSet presAssocID="{ACFACCF6-187D-4503-A625-5EC09F8DB58E}" presName="parentLeftMargin" presStyleLbl="node1" presStyleIdx="4" presStyleCnt="6"/>
      <dgm:spPr/>
    </dgm:pt>
    <dgm:pt modelId="{1D1D4595-6FE8-435D-A26A-473DB96804F1}" type="pres">
      <dgm:prSet presAssocID="{ACFACCF6-187D-4503-A625-5EC09F8DB58E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E0F43AAA-99BF-4EFF-97D5-37477A1472FF}" type="pres">
      <dgm:prSet presAssocID="{ACFACCF6-187D-4503-A625-5EC09F8DB58E}" presName="negativeSpace" presStyleCnt="0"/>
      <dgm:spPr/>
    </dgm:pt>
    <dgm:pt modelId="{0085703B-CE90-4F73-8187-5371CE9EE5F5}" type="pres">
      <dgm:prSet presAssocID="{ACFACCF6-187D-4503-A625-5EC09F8DB58E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07650206-A489-4377-911C-31AB6A5A8A0D}" srcId="{D52C7060-D07F-40B9-913F-5715005D18B6}" destId="{2BAB93A0-13FA-4F19-B80F-D09C492D21DB}" srcOrd="3" destOrd="0" parTransId="{8D9A13AD-8947-475A-88B7-C429C84E0211}" sibTransId="{C9FD00FF-070F-40CB-82A6-A405D2D07CE1}"/>
    <dgm:cxn modelId="{EC4C300A-F6B1-41FD-90AC-3A2499E05BD5}" type="presOf" srcId="{ACFACCF6-187D-4503-A625-5EC09F8DB58E}" destId="{1D1D4595-6FE8-435D-A26A-473DB96804F1}" srcOrd="1" destOrd="0" presId="urn:microsoft.com/office/officeart/2005/8/layout/list1"/>
    <dgm:cxn modelId="{F2AD5E12-796C-4DD7-84CC-C88B8DE1F860}" type="presOf" srcId="{E8604A8B-F3A7-479F-924C-BFB718BA2453}" destId="{FF6048FD-0E30-4738-9860-58D219B84444}" srcOrd="0" destOrd="0" presId="urn:microsoft.com/office/officeart/2005/8/layout/list1"/>
    <dgm:cxn modelId="{DAF36D15-C772-4195-998E-EC20D4A4D44C}" type="presOf" srcId="{B454594E-786C-4A12-960D-E53E52A8CF66}" destId="{1B6471BA-5175-40FD-B6AA-275A08542A71}" srcOrd="1" destOrd="0" presId="urn:microsoft.com/office/officeart/2005/8/layout/list1"/>
    <dgm:cxn modelId="{D6E00A17-837D-416A-B2ED-E1154C351792}" srcId="{D52C7060-D07F-40B9-913F-5715005D18B6}" destId="{ACFACCF6-187D-4503-A625-5EC09F8DB58E}" srcOrd="5" destOrd="0" parTransId="{84CAF281-B592-42E9-8699-7D66342B178D}" sibTransId="{D57E601C-4164-46BC-8632-0DC053A9DD03}"/>
    <dgm:cxn modelId="{9164911D-2D17-456B-B0C2-3F58EDC469EE}" srcId="{D52C7060-D07F-40B9-913F-5715005D18B6}" destId="{3229807D-375C-4B6B-AB84-B1D48E234696}" srcOrd="1" destOrd="0" parTransId="{47675D47-4111-4DD2-82D7-5880A784FD08}" sibTransId="{A0F9A0FA-D760-48CC-8F5C-C50B15E57CF2}"/>
    <dgm:cxn modelId="{4D0F4D20-8A59-463B-8B97-8FEB5B59AF04}" type="presOf" srcId="{3229807D-375C-4B6B-AB84-B1D48E234696}" destId="{EB309110-7BDD-49CE-8A01-7F269E05868F}" srcOrd="1" destOrd="0" presId="urn:microsoft.com/office/officeart/2005/8/layout/list1"/>
    <dgm:cxn modelId="{AA605A38-4644-4B20-9834-2F73CFD93950}" type="presOf" srcId="{ACFACCF6-187D-4503-A625-5EC09F8DB58E}" destId="{4885F55A-3558-4C33-99F3-0F8A0EF7F70F}" srcOrd="0" destOrd="0" presId="urn:microsoft.com/office/officeart/2005/8/layout/list1"/>
    <dgm:cxn modelId="{85B8CD42-DD06-4908-8E8B-074312212E6A}" type="presOf" srcId="{E8604A8B-F3A7-479F-924C-BFB718BA2453}" destId="{5FDD724E-879B-416A-BBC5-A3943FA6FE7E}" srcOrd="1" destOrd="0" presId="urn:microsoft.com/office/officeart/2005/8/layout/list1"/>
    <dgm:cxn modelId="{FD9FD944-8D59-4977-84FA-E803470C4E22}" type="presOf" srcId="{3229807D-375C-4B6B-AB84-B1D48E234696}" destId="{FC25A239-2B71-46CC-BAC5-ADA0502D5A20}" srcOrd="0" destOrd="0" presId="urn:microsoft.com/office/officeart/2005/8/layout/list1"/>
    <dgm:cxn modelId="{1A1A5359-8374-43C9-86D4-981BC1B28A42}" srcId="{D52C7060-D07F-40B9-913F-5715005D18B6}" destId="{12AE4B2A-5B09-4E1C-863C-F1B3E11BA871}" srcOrd="0" destOrd="0" parTransId="{37DD1DD2-24E3-48C7-80F4-DDBD9AF756EF}" sibTransId="{3BD63B5B-419B-42CB-917A-F60AF3EE3323}"/>
    <dgm:cxn modelId="{0F1EB7A8-F03F-4ED2-88E6-EBBF39C42C2F}" type="presOf" srcId="{12AE4B2A-5B09-4E1C-863C-F1B3E11BA871}" destId="{21ECBFD8-009B-4F65-9D12-39F2198C1165}" srcOrd="0" destOrd="0" presId="urn:microsoft.com/office/officeart/2005/8/layout/list1"/>
    <dgm:cxn modelId="{4E828BBE-6905-434A-B2F1-FBD12601EF1F}" type="presOf" srcId="{D52C7060-D07F-40B9-913F-5715005D18B6}" destId="{E1289868-BC08-4B97-AFE4-B696E5DEFF3A}" srcOrd="0" destOrd="0" presId="urn:microsoft.com/office/officeart/2005/8/layout/list1"/>
    <dgm:cxn modelId="{898D21CD-9145-49D7-A0DB-14E055313442}" srcId="{D52C7060-D07F-40B9-913F-5715005D18B6}" destId="{E8604A8B-F3A7-479F-924C-BFB718BA2453}" srcOrd="2" destOrd="0" parTransId="{EAD36478-A966-4160-8A9E-AA6814154AC2}" sibTransId="{98065D93-5BE5-413F-9D97-843C8E7B40C6}"/>
    <dgm:cxn modelId="{49E7BDE6-2221-4EC7-9732-7D8327D8D1DD}" type="presOf" srcId="{B454594E-786C-4A12-960D-E53E52A8CF66}" destId="{71D2CACD-DE9B-4F36-A922-A3CFC4281EAB}" srcOrd="0" destOrd="0" presId="urn:microsoft.com/office/officeart/2005/8/layout/list1"/>
    <dgm:cxn modelId="{569122EF-4EC3-4875-8C92-648FE754350A}" type="presOf" srcId="{12AE4B2A-5B09-4E1C-863C-F1B3E11BA871}" destId="{41B38435-60D1-4A2A-A695-BC7B461F7877}" srcOrd="1" destOrd="0" presId="urn:microsoft.com/office/officeart/2005/8/layout/list1"/>
    <dgm:cxn modelId="{5FDBE7F5-AC16-4B4E-A035-CB8C9D419700}" srcId="{D52C7060-D07F-40B9-913F-5715005D18B6}" destId="{B454594E-786C-4A12-960D-E53E52A8CF66}" srcOrd="4" destOrd="0" parTransId="{59C1B8E1-85CF-47B9-B64E-DCE750DBE411}" sibTransId="{33C13D7D-B823-47F7-ADC4-18FAA9907389}"/>
    <dgm:cxn modelId="{825E5BF6-BDF4-4AF1-8E34-2AEABE27DA87}" type="presOf" srcId="{2BAB93A0-13FA-4F19-B80F-D09C492D21DB}" destId="{FB55138E-7C51-4FAB-A822-22DA39301373}" srcOrd="0" destOrd="0" presId="urn:microsoft.com/office/officeart/2005/8/layout/list1"/>
    <dgm:cxn modelId="{ED9D26F9-9E40-48E6-B4BA-9406E0065A62}" type="presOf" srcId="{2BAB93A0-13FA-4F19-B80F-D09C492D21DB}" destId="{08B2EA46-BA00-4459-B621-D7002C3C7318}" srcOrd="1" destOrd="0" presId="urn:microsoft.com/office/officeart/2005/8/layout/list1"/>
    <dgm:cxn modelId="{4A3F1F4D-FAEA-4E51-B909-F9278874DA07}" type="presParOf" srcId="{E1289868-BC08-4B97-AFE4-B696E5DEFF3A}" destId="{161FF696-B438-451B-B936-FE8681CCDBF9}" srcOrd="0" destOrd="0" presId="urn:microsoft.com/office/officeart/2005/8/layout/list1"/>
    <dgm:cxn modelId="{8E40818D-FD79-4114-8626-9059438FC8DC}" type="presParOf" srcId="{161FF696-B438-451B-B936-FE8681CCDBF9}" destId="{21ECBFD8-009B-4F65-9D12-39F2198C1165}" srcOrd="0" destOrd="0" presId="urn:microsoft.com/office/officeart/2005/8/layout/list1"/>
    <dgm:cxn modelId="{9B4E80BA-5C2C-4A36-8FE1-CA682CE455A3}" type="presParOf" srcId="{161FF696-B438-451B-B936-FE8681CCDBF9}" destId="{41B38435-60D1-4A2A-A695-BC7B461F7877}" srcOrd="1" destOrd="0" presId="urn:microsoft.com/office/officeart/2005/8/layout/list1"/>
    <dgm:cxn modelId="{68FB93FC-75BE-4A40-BEBD-0DACF20FB783}" type="presParOf" srcId="{E1289868-BC08-4B97-AFE4-B696E5DEFF3A}" destId="{9066D991-7B5C-43FE-9F35-D84B9FF30DB6}" srcOrd="1" destOrd="0" presId="urn:microsoft.com/office/officeart/2005/8/layout/list1"/>
    <dgm:cxn modelId="{D112CA84-54CE-4512-8CF6-024CD7CBA94F}" type="presParOf" srcId="{E1289868-BC08-4B97-AFE4-B696E5DEFF3A}" destId="{120183C5-769C-4828-978D-A952841FCB8C}" srcOrd="2" destOrd="0" presId="urn:microsoft.com/office/officeart/2005/8/layout/list1"/>
    <dgm:cxn modelId="{589B39FE-A3D6-400A-B830-65AD228DE2BF}" type="presParOf" srcId="{E1289868-BC08-4B97-AFE4-B696E5DEFF3A}" destId="{743E08C2-5EBB-4CB1-9931-790BBDCB6498}" srcOrd="3" destOrd="0" presId="urn:microsoft.com/office/officeart/2005/8/layout/list1"/>
    <dgm:cxn modelId="{28E3609F-8833-49B8-9329-E672182DC6EE}" type="presParOf" srcId="{E1289868-BC08-4B97-AFE4-B696E5DEFF3A}" destId="{CCFF0F12-E7B6-487C-8F0D-4083BA80826B}" srcOrd="4" destOrd="0" presId="urn:microsoft.com/office/officeart/2005/8/layout/list1"/>
    <dgm:cxn modelId="{109673D9-E4AF-40C7-8307-06B6D47A14B3}" type="presParOf" srcId="{CCFF0F12-E7B6-487C-8F0D-4083BA80826B}" destId="{FC25A239-2B71-46CC-BAC5-ADA0502D5A20}" srcOrd="0" destOrd="0" presId="urn:microsoft.com/office/officeart/2005/8/layout/list1"/>
    <dgm:cxn modelId="{A8A83973-D1CA-4068-910D-A13301E1C4CA}" type="presParOf" srcId="{CCFF0F12-E7B6-487C-8F0D-4083BA80826B}" destId="{EB309110-7BDD-49CE-8A01-7F269E05868F}" srcOrd="1" destOrd="0" presId="urn:microsoft.com/office/officeart/2005/8/layout/list1"/>
    <dgm:cxn modelId="{C7538CB0-014D-4DB9-BD8E-357343BBA766}" type="presParOf" srcId="{E1289868-BC08-4B97-AFE4-B696E5DEFF3A}" destId="{AD74084C-DDC2-45E8-8318-A5A7F41C1305}" srcOrd="5" destOrd="0" presId="urn:microsoft.com/office/officeart/2005/8/layout/list1"/>
    <dgm:cxn modelId="{694E0E25-5A8A-40C8-9649-C2DF75231D32}" type="presParOf" srcId="{E1289868-BC08-4B97-AFE4-B696E5DEFF3A}" destId="{8BCF4F02-0AD6-4BEE-80CC-220086E30604}" srcOrd="6" destOrd="0" presId="urn:microsoft.com/office/officeart/2005/8/layout/list1"/>
    <dgm:cxn modelId="{ED1967D0-0440-4110-A7F5-9A8DBBB50D8F}" type="presParOf" srcId="{E1289868-BC08-4B97-AFE4-B696E5DEFF3A}" destId="{1D366BC4-707A-4E1F-A018-E36F991AD499}" srcOrd="7" destOrd="0" presId="urn:microsoft.com/office/officeart/2005/8/layout/list1"/>
    <dgm:cxn modelId="{0F54BC2A-F31F-4F89-9676-F7DEC283C0B1}" type="presParOf" srcId="{E1289868-BC08-4B97-AFE4-B696E5DEFF3A}" destId="{F8D7CB4F-997D-469E-A5BF-755D8B804B40}" srcOrd="8" destOrd="0" presId="urn:microsoft.com/office/officeart/2005/8/layout/list1"/>
    <dgm:cxn modelId="{C3477FFA-B166-4168-94B9-9B90B4DB3987}" type="presParOf" srcId="{F8D7CB4F-997D-469E-A5BF-755D8B804B40}" destId="{FF6048FD-0E30-4738-9860-58D219B84444}" srcOrd="0" destOrd="0" presId="urn:microsoft.com/office/officeart/2005/8/layout/list1"/>
    <dgm:cxn modelId="{71ADEDEA-77E7-4834-B44A-0A59639F90AE}" type="presParOf" srcId="{F8D7CB4F-997D-469E-A5BF-755D8B804B40}" destId="{5FDD724E-879B-416A-BBC5-A3943FA6FE7E}" srcOrd="1" destOrd="0" presId="urn:microsoft.com/office/officeart/2005/8/layout/list1"/>
    <dgm:cxn modelId="{931868F0-86CD-4BF4-9F4C-3B70D74F0878}" type="presParOf" srcId="{E1289868-BC08-4B97-AFE4-B696E5DEFF3A}" destId="{E005AC59-3580-47F9-BA10-1D16722657D0}" srcOrd="9" destOrd="0" presId="urn:microsoft.com/office/officeart/2005/8/layout/list1"/>
    <dgm:cxn modelId="{E04C5A16-8587-4351-A7C6-F6C9A910F425}" type="presParOf" srcId="{E1289868-BC08-4B97-AFE4-B696E5DEFF3A}" destId="{9D1CC8C1-CA51-4861-96DF-FACA81B64A67}" srcOrd="10" destOrd="0" presId="urn:microsoft.com/office/officeart/2005/8/layout/list1"/>
    <dgm:cxn modelId="{E3966FE2-C59B-4B3A-9EED-C1FE1432CF54}" type="presParOf" srcId="{E1289868-BC08-4B97-AFE4-B696E5DEFF3A}" destId="{CF90E223-FD89-414B-9531-275364529CA6}" srcOrd="11" destOrd="0" presId="urn:microsoft.com/office/officeart/2005/8/layout/list1"/>
    <dgm:cxn modelId="{A99D61CA-8ACF-4FBE-9FE9-190A6E8120FD}" type="presParOf" srcId="{E1289868-BC08-4B97-AFE4-B696E5DEFF3A}" destId="{0000F243-9904-46FD-AF22-B3940F23CD95}" srcOrd="12" destOrd="0" presId="urn:microsoft.com/office/officeart/2005/8/layout/list1"/>
    <dgm:cxn modelId="{7AD8ECF7-AC23-4266-8C50-490A5830BF15}" type="presParOf" srcId="{0000F243-9904-46FD-AF22-B3940F23CD95}" destId="{FB55138E-7C51-4FAB-A822-22DA39301373}" srcOrd="0" destOrd="0" presId="urn:microsoft.com/office/officeart/2005/8/layout/list1"/>
    <dgm:cxn modelId="{5B8C21EE-A51C-4838-B6CD-557412993F0B}" type="presParOf" srcId="{0000F243-9904-46FD-AF22-B3940F23CD95}" destId="{08B2EA46-BA00-4459-B621-D7002C3C7318}" srcOrd="1" destOrd="0" presId="urn:microsoft.com/office/officeart/2005/8/layout/list1"/>
    <dgm:cxn modelId="{64832E80-5B27-46ED-97EF-58943AB8D7E5}" type="presParOf" srcId="{E1289868-BC08-4B97-AFE4-B696E5DEFF3A}" destId="{12F3E2B8-1BD1-47DF-9A2E-0E1D5C347B58}" srcOrd="13" destOrd="0" presId="urn:microsoft.com/office/officeart/2005/8/layout/list1"/>
    <dgm:cxn modelId="{336DA7B3-59E0-42A9-9526-C40A5C13319A}" type="presParOf" srcId="{E1289868-BC08-4B97-AFE4-B696E5DEFF3A}" destId="{FFCA2052-B993-4BF5-8664-1AF5EA88B913}" srcOrd="14" destOrd="0" presId="urn:microsoft.com/office/officeart/2005/8/layout/list1"/>
    <dgm:cxn modelId="{CE23F338-80DA-4AAF-980A-E8E513D7D72E}" type="presParOf" srcId="{E1289868-BC08-4B97-AFE4-B696E5DEFF3A}" destId="{92634321-2F19-4D96-80AB-C776451A09B0}" srcOrd="15" destOrd="0" presId="urn:microsoft.com/office/officeart/2005/8/layout/list1"/>
    <dgm:cxn modelId="{DB84D78C-6AEB-43C3-90D8-3BF12DFC4A48}" type="presParOf" srcId="{E1289868-BC08-4B97-AFE4-B696E5DEFF3A}" destId="{9DCF0D62-6A52-447B-BF10-15CCE81B2352}" srcOrd="16" destOrd="0" presId="urn:microsoft.com/office/officeart/2005/8/layout/list1"/>
    <dgm:cxn modelId="{0EE0E58A-F829-4361-BDEB-15856C2F9ED0}" type="presParOf" srcId="{9DCF0D62-6A52-447B-BF10-15CCE81B2352}" destId="{71D2CACD-DE9B-4F36-A922-A3CFC4281EAB}" srcOrd="0" destOrd="0" presId="urn:microsoft.com/office/officeart/2005/8/layout/list1"/>
    <dgm:cxn modelId="{1585C8D9-4C6B-4C18-B341-69B491CBCCD5}" type="presParOf" srcId="{9DCF0D62-6A52-447B-BF10-15CCE81B2352}" destId="{1B6471BA-5175-40FD-B6AA-275A08542A71}" srcOrd="1" destOrd="0" presId="urn:microsoft.com/office/officeart/2005/8/layout/list1"/>
    <dgm:cxn modelId="{DD41B5B3-8B0D-43D1-904F-11459388F6F1}" type="presParOf" srcId="{E1289868-BC08-4B97-AFE4-B696E5DEFF3A}" destId="{620AC036-9D16-4820-B6C4-7C1F5BA8054D}" srcOrd="17" destOrd="0" presId="urn:microsoft.com/office/officeart/2005/8/layout/list1"/>
    <dgm:cxn modelId="{FFD4F902-5842-4053-BAB5-5975DB49878D}" type="presParOf" srcId="{E1289868-BC08-4B97-AFE4-B696E5DEFF3A}" destId="{8C73C0D9-BCD7-41B0-AFC5-08E811E7E49A}" srcOrd="18" destOrd="0" presId="urn:microsoft.com/office/officeart/2005/8/layout/list1"/>
    <dgm:cxn modelId="{CA4C794E-D1B4-46DC-806C-0D774D086A56}" type="presParOf" srcId="{E1289868-BC08-4B97-AFE4-B696E5DEFF3A}" destId="{6DFD72CE-6EC0-4420-B05F-38DDE0350670}" srcOrd="19" destOrd="0" presId="urn:microsoft.com/office/officeart/2005/8/layout/list1"/>
    <dgm:cxn modelId="{35285B85-EBCF-4445-9905-BE000159E9F3}" type="presParOf" srcId="{E1289868-BC08-4B97-AFE4-B696E5DEFF3A}" destId="{761BAAD6-22D8-47FA-89D9-4407CDF9F678}" srcOrd="20" destOrd="0" presId="urn:microsoft.com/office/officeart/2005/8/layout/list1"/>
    <dgm:cxn modelId="{11DDA389-7B5D-4985-9011-25D7157EDC55}" type="presParOf" srcId="{761BAAD6-22D8-47FA-89D9-4407CDF9F678}" destId="{4885F55A-3558-4C33-99F3-0F8A0EF7F70F}" srcOrd="0" destOrd="0" presId="urn:microsoft.com/office/officeart/2005/8/layout/list1"/>
    <dgm:cxn modelId="{BCE4F340-FF9F-4B8E-B8B1-EA776B74554E}" type="presParOf" srcId="{761BAAD6-22D8-47FA-89D9-4407CDF9F678}" destId="{1D1D4595-6FE8-435D-A26A-473DB96804F1}" srcOrd="1" destOrd="0" presId="urn:microsoft.com/office/officeart/2005/8/layout/list1"/>
    <dgm:cxn modelId="{46F7B564-39C5-4F8B-BBD1-EFF11017C8A6}" type="presParOf" srcId="{E1289868-BC08-4B97-AFE4-B696E5DEFF3A}" destId="{E0F43AAA-99BF-4EFF-97D5-37477A1472FF}" srcOrd="21" destOrd="0" presId="urn:microsoft.com/office/officeart/2005/8/layout/list1"/>
    <dgm:cxn modelId="{9A2F5332-1714-4E5B-A99B-90E0AB4C8ADC}" type="presParOf" srcId="{E1289868-BC08-4B97-AFE4-B696E5DEFF3A}" destId="{0085703B-CE90-4F73-8187-5371CE9EE5F5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75D737-D1D6-47BA-A3A7-19696114E57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A2E827-1885-406F-B5D7-851CA1A54F6E}">
      <dgm:prSet phldrT="[Текст]"/>
      <dgm:spPr/>
      <dgm:t>
        <a:bodyPr/>
        <a:lstStyle/>
        <a:p>
          <a:r>
            <a:rPr lang="ru-RU" dirty="0"/>
            <a:t>Социальный характер объектов</a:t>
          </a:r>
        </a:p>
      </dgm:t>
    </dgm:pt>
    <dgm:pt modelId="{21690582-B8D6-4BDE-8D2B-63F72B70E4B7}" type="parTrans" cxnId="{E60BB02C-2A52-4737-9F4E-AFC0B9F6B2FA}">
      <dgm:prSet/>
      <dgm:spPr/>
      <dgm:t>
        <a:bodyPr/>
        <a:lstStyle/>
        <a:p>
          <a:endParaRPr lang="ru-RU"/>
        </a:p>
      </dgm:t>
    </dgm:pt>
    <dgm:pt modelId="{3D59BDB2-B3B8-40C5-87BC-9C681C018141}" type="sibTrans" cxnId="{E60BB02C-2A52-4737-9F4E-AFC0B9F6B2FA}">
      <dgm:prSet/>
      <dgm:spPr/>
      <dgm:t>
        <a:bodyPr/>
        <a:lstStyle/>
        <a:p>
          <a:endParaRPr lang="ru-RU"/>
        </a:p>
      </dgm:t>
    </dgm:pt>
    <dgm:pt modelId="{DA121632-BBD7-40B8-81CA-A61257FBDAD5}">
      <dgm:prSet phldrT="[Текст]"/>
      <dgm:spPr/>
      <dgm:t>
        <a:bodyPr/>
        <a:lstStyle/>
        <a:p>
          <a:r>
            <a:rPr lang="ru-RU" dirty="0"/>
            <a:t>Осознанность отношений и поведения</a:t>
          </a:r>
        </a:p>
      </dgm:t>
    </dgm:pt>
    <dgm:pt modelId="{8C7326D6-6D89-438C-9A00-6B743DC4A084}" type="parTrans" cxnId="{E9AEE4D8-A857-4C2F-A3BA-BC14E477C9A0}">
      <dgm:prSet/>
      <dgm:spPr/>
      <dgm:t>
        <a:bodyPr/>
        <a:lstStyle/>
        <a:p>
          <a:endParaRPr lang="ru-RU"/>
        </a:p>
      </dgm:t>
    </dgm:pt>
    <dgm:pt modelId="{CDF1EC30-2B91-44BF-837B-0352E1A2A86A}" type="sibTrans" cxnId="{E9AEE4D8-A857-4C2F-A3BA-BC14E477C9A0}">
      <dgm:prSet/>
      <dgm:spPr/>
      <dgm:t>
        <a:bodyPr/>
        <a:lstStyle/>
        <a:p>
          <a:endParaRPr lang="ru-RU"/>
        </a:p>
      </dgm:t>
    </dgm:pt>
    <dgm:pt modelId="{FE155520-243F-4C7A-947A-F7F7AB3B2857}">
      <dgm:prSet phldrT="[Текст]"/>
      <dgm:spPr/>
      <dgm:t>
        <a:bodyPr/>
        <a:lstStyle/>
        <a:p>
          <a:r>
            <a:rPr lang="ru-RU" dirty="0"/>
            <a:t>Эмоциональный компонент отношений и поведения</a:t>
          </a:r>
        </a:p>
      </dgm:t>
    </dgm:pt>
    <dgm:pt modelId="{B01C897B-EA00-4FDA-B418-6BA9016854F8}" type="parTrans" cxnId="{2AAAF48F-243B-41F9-B874-6DCAB132542D}">
      <dgm:prSet/>
      <dgm:spPr/>
      <dgm:t>
        <a:bodyPr/>
        <a:lstStyle/>
        <a:p>
          <a:endParaRPr lang="ru-RU"/>
        </a:p>
      </dgm:t>
    </dgm:pt>
    <dgm:pt modelId="{39EF0112-E035-4962-9E65-3BB379C24F01}" type="sibTrans" cxnId="{2AAAF48F-243B-41F9-B874-6DCAB132542D}">
      <dgm:prSet/>
      <dgm:spPr/>
      <dgm:t>
        <a:bodyPr/>
        <a:lstStyle/>
        <a:p>
          <a:endParaRPr lang="ru-RU"/>
        </a:p>
      </dgm:t>
    </dgm:pt>
    <dgm:pt modelId="{E64AB54B-89CF-4C4B-A4E7-997C2E62689E}">
      <dgm:prSet phldrT="[Текст]"/>
      <dgm:spPr/>
      <dgm:t>
        <a:bodyPr/>
        <a:lstStyle/>
        <a:p>
          <a:r>
            <a:rPr lang="ru-RU" dirty="0"/>
            <a:t>Регулятивная роль социальной установки</a:t>
          </a:r>
        </a:p>
      </dgm:t>
    </dgm:pt>
    <dgm:pt modelId="{9EC9CD28-AFD0-45F6-9D0B-1008F7E79A90}" type="parTrans" cxnId="{FCE9F47F-3CFA-4E15-AD87-39C8F39D6489}">
      <dgm:prSet/>
      <dgm:spPr/>
      <dgm:t>
        <a:bodyPr/>
        <a:lstStyle/>
        <a:p>
          <a:endParaRPr lang="ru-RU"/>
        </a:p>
      </dgm:t>
    </dgm:pt>
    <dgm:pt modelId="{1220D5C4-7B32-4DDF-A883-31AE62AB99CE}" type="sibTrans" cxnId="{FCE9F47F-3CFA-4E15-AD87-39C8F39D6489}">
      <dgm:prSet/>
      <dgm:spPr/>
      <dgm:t>
        <a:bodyPr/>
        <a:lstStyle/>
        <a:p>
          <a:endParaRPr lang="ru-RU"/>
        </a:p>
      </dgm:t>
    </dgm:pt>
    <dgm:pt modelId="{302F522C-48F7-4A2E-957C-C77EFAE11055}" type="pres">
      <dgm:prSet presAssocID="{F375D737-D1D6-47BA-A3A7-19696114E57B}" presName="diagram" presStyleCnt="0">
        <dgm:presLayoutVars>
          <dgm:dir/>
          <dgm:resizeHandles val="exact"/>
        </dgm:presLayoutVars>
      </dgm:prSet>
      <dgm:spPr/>
    </dgm:pt>
    <dgm:pt modelId="{2BEA0484-9B62-4E2B-87EB-BCE909616A87}" type="pres">
      <dgm:prSet presAssocID="{B8A2E827-1885-406F-B5D7-851CA1A54F6E}" presName="node" presStyleLbl="node1" presStyleIdx="0" presStyleCnt="4">
        <dgm:presLayoutVars>
          <dgm:bulletEnabled val="1"/>
        </dgm:presLayoutVars>
      </dgm:prSet>
      <dgm:spPr/>
    </dgm:pt>
    <dgm:pt modelId="{D6AE8223-A83E-48CD-A06E-61855C9F200C}" type="pres">
      <dgm:prSet presAssocID="{3D59BDB2-B3B8-40C5-87BC-9C681C018141}" presName="sibTrans" presStyleCnt="0"/>
      <dgm:spPr/>
    </dgm:pt>
    <dgm:pt modelId="{4DBAFF91-9FE1-4853-A505-27E64EEFC46F}" type="pres">
      <dgm:prSet presAssocID="{DA121632-BBD7-40B8-81CA-A61257FBDAD5}" presName="node" presStyleLbl="node1" presStyleIdx="1" presStyleCnt="4">
        <dgm:presLayoutVars>
          <dgm:bulletEnabled val="1"/>
        </dgm:presLayoutVars>
      </dgm:prSet>
      <dgm:spPr/>
    </dgm:pt>
    <dgm:pt modelId="{3B4156B5-B897-4A0F-9E05-7DB1860728BE}" type="pres">
      <dgm:prSet presAssocID="{CDF1EC30-2B91-44BF-837B-0352E1A2A86A}" presName="sibTrans" presStyleCnt="0"/>
      <dgm:spPr/>
    </dgm:pt>
    <dgm:pt modelId="{F948CF33-F4BE-487D-B74B-3ED75DAF7CDE}" type="pres">
      <dgm:prSet presAssocID="{FE155520-243F-4C7A-947A-F7F7AB3B2857}" presName="node" presStyleLbl="node1" presStyleIdx="2" presStyleCnt="4">
        <dgm:presLayoutVars>
          <dgm:bulletEnabled val="1"/>
        </dgm:presLayoutVars>
      </dgm:prSet>
      <dgm:spPr/>
    </dgm:pt>
    <dgm:pt modelId="{922D7013-0773-4D06-9788-FE15F3FA3D1D}" type="pres">
      <dgm:prSet presAssocID="{39EF0112-E035-4962-9E65-3BB379C24F01}" presName="sibTrans" presStyleCnt="0"/>
      <dgm:spPr/>
    </dgm:pt>
    <dgm:pt modelId="{BC742CF7-2724-4083-8C19-9CCCE45BA852}" type="pres">
      <dgm:prSet presAssocID="{E64AB54B-89CF-4C4B-A4E7-997C2E62689E}" presName="node" presStyleLbl="node1" presStyleIdx="3" presStyleCnt="4">
        <dgm:presLayoutVars>
          <dgm:bulletEnabled val="1"/>
        </dgm:presLayoutVars>
      </dgm:prSet>
      <dgm:spPr/>
    </dgm:pt>
  </dgm:ptLst>
  <dgm:cxnLst>
    <dgm:cxn modelId="{10A08E16-210F-497E-B5FB-9F2C586C5BF8}" type="presOf" srcId="{E64AB54B-89CF-4C4B-A4E7-997C2E62689E}" destId="{BC742CF7-2724-4083-8C19-9CCCE45BA852}" srcOrd="0" destOrd="0" presId="urn:microsoft.com/office/officeart/2005/8/layout/default"/>
    <dgm:cxn modelId="{2EDE2323-D45E-40E2-8694-85469A76661E}" type="presOf" srcId="{F375D737-D1D6-47BA-A3A7-19696114E57B}" destId="{302F522C-48F7-4A2E-957C-C77EFAE11055}" srcOrd="0" destOrd="0" presId="urn:microsoft.com/office/officeart/2005/8/layout/default"/>
    <dgm:cxn modelId="{E60BB02C-2A52-4737-9F4E-AFC0B9F6B2FA}" srcId="{F375D737-D1D6-47BA-A3A7-19696114E57B}" destId="{B8A2E827-1885-406F-B5D7-851CA1A54F6E}" srcOrd="0" destOrd="0" parTransId="{21690582-B8D6-4BDE-8D2B-63F72B70E4B7}" sibTransId="{3D59BDB2-B3B8-40C5-87BC-9C681C018141}"/>
    <dgm:cxn modelId="{9D74C66B-EFB9-40F2-BC4D-7A36F2C79935}" type="presOf" srcId="{FE155520-243F-4C7A-947A-F7F7AB3B2857}" destId="{F948CF33-F4BE-487D-B74B-3ED75DAF7CDE}" srcOrd="0" destOrd="0" presId="urn:microsoft.com/office/officeart/2005/8/layout/default"/>
    <dgm:cxn modelId="{FCE9F47F-3CFA-4E15-AD87-39C8F39D6489}" srcId="{F375D737-D1D6-47BA-A3A7-19696114E57B}" destId="{E64AB54B-89CF-4C4B-A4E7-997C2E62689E}" srcOrd="3" destOrd="0" parTransId="{9EC9CD28-AFD0-45F6-9D0B-1008F7E79A90}" sibTransId="{1220D5C4-7B32-4DDF-A883-31AE62AB99CE}"/>
    <dgm:cxn modelId="{2AAAF48F-243B-41F9-B874-6DCAB132542D}" srcId="{F375D737-D1D6-47BA-A3A7-19696114E57B}" destId="{FE155520-243F-4C7A-947A-F7F7AB3B2857}" srcOrd="2" destOrd="0" parTransId="{B01C897B-EA00-4FDA-B418-6BA9016854F8}" sibTransId="{39EF0112-E035-4962-9E65-3BB379C24F01}"/>
    <dgm:cxn modelId="{4CE2F6AB-EA20-460F-A663-04FD620E1ADA}" type="presOf" srcId="{B8A2E827-1885-406F-B5D7-851CA1A54F6E}" destId="{2BEA0484-9B62-4E2B-87EB-BCE909616A87}" srcOrd="0" destOrd="0" presId="urn:microsoft.com/office/officeart/2005/8/layout/default"/>
    <dgm:cxn modelId="{8E2652D6-5886-4A5F-BBAC-4237385E9CD9}" type="presOf" srcId="{DA121632-BBD7-40B8-81CA-A61257FBDAD5}" destId="{4DBAFF91-9FE1-4853-A505-27E64EEFC46F}" srcOrd="0" destOrd="0" presId="urn:microsoft.com/office/officeart/2005/8/layout/default"/>
    <dgm:cxn modelId="{E9AEE4D8-A857-4C2F-A3BA-BC14E477C9A0}" srcId="{F375D737-D1D6-47BA-A3A7-19696114E57B}" destId="{DA121632-BBD7-40B8-81CA-A61257FBDAD5}" srcOrd="1" destOrd="0" parTransId="{8C7326D6-6D89-438C-9A00-6B743DC4A084}" sibTransId="{CDF1EC30-2B91-44BF-837B-0352E1A2A86A}"/>
    <dgm:cxn modelId="{FD483F26-D809-40D9-9CB1-68E9C5B6011A}" type="presParOf" srcId="{302F522C-48F7-4A2E-957C-C77EFAE11055}" destId="{2BEA0484-9B62-4E2B-87EB-BCE909616A87}" srcOrd="0" destOrd="0" presId="urn:microsoft.com/office/officeart/2005/8/layout/default"/>
    <dgm:cxn modelId="{C84C0420-8475-4019-A126-F9D9F5DA3A00}" type="presParOf" srcId="{302F522C-48F7-4A2E-957C-C77EFAE11055}" destId="{D6AE8223-A83E-48CD-A06E-61855C9F200C}" srcOrd="1" destOrd="0" presId="urn:microsoft.com/office/officeart/2005/8/layout/default"/>
    <dgm:cxn modelId="{3CAF8E44-BE05-4EA2-BD39-D9CAE7B799BE}" type="presParOf" srcId="{302F522C-48F7-4A2E-957C-C77EFAE11055}" destId="{4DBAFF91-9FE1-4853-A505-27E64EEFC46F}" srcOrd="2" destOrd="0" presId="urn:microsoft.com/office/officeart/2005/8/layout/default"/>
    <dgm:cxn modelId="{93160894-8796-4BB1-890D-BA6E71855C29}" type="presParOf" srcId="{302F522C-48F7-4A2E-957C-C77EFAE11055}" destId="{3B4156B5-B897-4A0F-9E05-7DB1860728BE}" srcOrd="3" destOrd="0" presId="urn:microsoft.com/office/officeart/2005/8/layout/default"/>
    <dgm:cxn modelId="{75314E90-03DA-4CD3-980E-06B8ADE99136}" type="presParOf" srcId="{302F522C-48F7-4A2E-957C-C77EFAE11055}" destId="{F948CF33-F4BE-487D-B74B-3ED75DAF7CDE}" srcOrd="4" destOrd="0" presId="urn:microsoft.com/office/officeart/2005/8/layout/default"/>
    <dgm:cxn modelId="{AC85896C-DC32-4CDF-9D57-B0A6A188619E}" type="presParOf" srcId="{302F522C-48F7-4A2E-957C-C77EFAE11055}" destId="{922D7013-0773-4D06-9788-FE15F3FA3D1D}" srcOrd="5" destOrd="0" presId="urn:microsoft.com/office/officeart/2005/8/layout/default"/>
    <dgm:cxn modelId="{27B82B37-E61B-478A-8325-32CD4710D13D}" type="presParOf" srcId="{302F522C-48F7-4A2E-957C-C77EFAE11055}" destId="{BC742CF7-2724-4083-8C19-9CCCE45BA85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304474-2913-41FA-8F94-0132C439F7A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55F971-1DEB-45DC-9F85-8540C75AB7C7}">
      <dgm:prSet phldrT="[Текст]" custT="1"/>
      <dgm:spPr/>
      <dgm:t>
        <a:bodyPr/>
        <a:lstStyle/>
        <a:p>
          <a:pPr algn="ctr"/>
          <a:r>
            <a:rPr lang="ru-RU" sz="2400" b="1" i="0" dirty="0"/>
            <a:t>Функция оценки объекта</a:t>
          </a:r>
          <a:r>
            <a:rPr lang="ru-RU" sz="2400" b="0" i="0" dirty="0"/>
            <a:t> — упрощение оценки поступающей новой информации о социальном объекте</a:t>
          </a:r>
          <a:endParaRPr lang="ru-RU" sz="2400" dirty="0"/>
        </a:p>
      </dgm:t>
    </dgm:pt>
    <dgm:pt modelId="{4B24CBEF-BA14-46BD-9C12-607EABE02461}" type="parTrans" cxnId="{78EBF962-04B5-45CC-8CE9-28BE772C79C8}">
      <dgm:prSet/>
      <dgm:spPr/>
      <dgm:t>
        <a:bodyPr/>
        <a:lstStyle/>
        <a:p>
          <a:endParaRPr lang="ru-RU"/>
        </a:p>
      </dgm:t>
    </dgm:pt>
    <dgm:pt modelId="{4D0F56AE-8C53-4E98-A4C3-E0847C551748}" type="sibTrans" cxnId="{78EBF962-04B5-45CC-8CE9-28BE772C79C8}">
      <dgm:prSet/>
      <dgm:spPr/>
      <dgm:t>
        <a:bodyPr/>
        <a:lstStyle/>
        <a:p>
          <a:endParaRPr lang="ru-RU"/>
        </a:p>
      </dgm:t>
    </dgm:pt>
    <dgm:pt modelId="{BF0100FB-4597-4689-A6E2-29C4461BDDF8}">
      <dgm:prSet phldrT="[Текст]" custT="1"/>
      <dgm:spPr/>
      <dgm:t>
        <a:bodyPr/>
        <a:lstStyle/>
        <a:p>
          <a:pPr algn="ctr"/>
          <a:r>
            <a:rPr lang="ru-RU" sz="2000" b="1" i="0" dirty="0"/>
            <a:t>Функция социального приспособления</a:t>
          </a:r>
          <a:r>
            <a:rPr lang="ru-RU" sz="2000" b="0" i="0" dirty="0"/>
            <a:t> — опосредование межличностных отношений в группе; происходит идентификация с группой или противопоставление себя группе</a:t>
          </a:r>
          <a:endParaRPr lang="ru-RU" sz="2000" dirty="0"/>
        </a:p>
      </dgm:t>
    </dgm:pt>
    <dgm:pt modelId="{C57EB703-0B56-44D2-BAF1-F7236462C3EC}" type="parTrans" cxnId="{CDD8871C-EFEB-4736-B12B-66A07FCDD213}">
      <dgm:prSet/>
      <dgm:spPr/>
      <dgm:t>
        <a:bodyPr/>
        <a:lstStyle/>
        <a:p>
          <a:endParaRPr lang="ru-RU"/>
        </a:p>
      </dgm:t>
    </dgm:pt>
    <dgm:pt modelId="{C16192F0-A5A6-4E11-A6D2-052001AA694D}" type="sibTrans" cxnId="{CDD8871C-EFEB-4736-B12B-66A07FCDD213}">
      <dgm:prSet/>
      <dgm:spPr/>
      <dgm:t>
        <a:bodyPr/>
        <a:lstStyle/>
        <a:p>
          <a:endParaRPr lang="ru-RU"/>
        </a:p>
      </dgm:t>
    </dgm:pt>
    <dgm:pt modelId="{E535D67B-5DB4-4C2C-9EE4-F7F920584526}">
      <dgm:prSet phldrT="[Текст]" custT="1"/>
      <dgm:spPr/>
      <dgm:t>
        <a:bodyPr/>
        <a:lstStyle/>
        <a:p>
          <a:pPr algn="ctr"/>
          <a:r>
            <a:rPr lang="ru-RU" sz="2400" b="1" i="0" dirty="0"/>
            <a:t>Функция  экстернализации </a:t>
          </a:r>
          <a:r>
            <a:rPr lang="ru-RU" sz="2400" b="0" i="0" dirty="0"/>
            <a:t>— воплощение в жизнь скрытых, глубинных мотивов человека</a:t>
          </a:r>
          <a:endParaRPr lang="ru-RU" sz="2400" dirty="0"/>
        </a:p>
      </dgm:t>
    </dgm:pt>
    <dgm:pt modelId="{357E6AA5-94AF-4565-9080-F9F8BD3886B6}" type="parTrans" cxnId="{6DB70CF4-4BC1-4458-9E08-E9FCEC9F2828}">
      <dgm:prSet/>
      <dgm:spPr/>
      <dgm:t>
        <a:bodyPr/>
        <a:lstStyle/>
        <a:p>
          <a:endParaRPr lang="ru-RU"/>
        </a:p>
      </dgm:t>
    </dgm:pt>
    <dgm:pt modelId="{C4B52346-95C8-4935-BEB2-BFD8F51524C3}" type="sibTrans" cxnId="{6DB70CF4-4BC1-4458-9E08-E9FCEC9F2828}">
      <dgm:prSet/>
      <dgm:spPr/>
      <dgm:t>
        <a:bodyPr/>
        <a:lstStyle/>
        <a:p>
          <a:endParaRPr lang="ru-RU"/>
        </a:p>
      </dgm:t>
    </dgm:pt>
    <dgm:pt modelId="{05B9ECE5-94C9-49AA-A8F2-BFF88EBB1E26}" type="pres">
      <dgm:prSet presAssocID="{A9304474-2913-41FA-8F94-0132C439F7AB}" presName="linear" presStyleCnt="0">
        <dgm:presLayoutVars>
          <dgm:dir/>
          <dgm:animLvl val="lvl"/>
          <dgm:resizeHandles val="exact"/>
        </dgm:presLayoutVars>
      </dgm:prSet>
      <dgm:spPr/>
    </dgm:pt>
    <dgm:pt modelId="{30DE87BF-6EEC-47E4-B019-1222D6914E96}" type="pres">
      <dgm:prSet presAssocID="{3055F971-1DEB-45DC-9F85-8540C75AB7C7}" presName="parentLin" presStyleCnt="0"/>
      <dgm:spPr/>
    </dgm:pt>
    <dgm:pt modelId="{A001C24E-F9D8-4739-8B33-90898C246AC5}" type="pres">
      <dgm:prSet presAssocID="{3055F971-1DEB-45DC-9F85-8540C75AB7C7}" presName="parentLeftMargin" presStyleLbl="node1" presStyleIdx="0" presStyleCnt="3"/>
      <dgm:spPr/>
    </dgm:pt>
    <dgm:pt modelId="{E416D813-308D-4532-A4F6-D909369C5BC2}" type="pres">
      <dgm:prSet presAssocID="{3055F971-1DEB-45DC-9F85-8540C75AB7C7}" presName="parentText" presStyleLbl="node1" presStyleIdx="0" presStyleCnt="3" custScaleX="134747" custLinFactNeighborX="9091" custLinFactNeighborY="-4652">
        <dgm:presLayoutVars>
          <dgm:chMax val="0"/>
          <dgm:bulletEnabled val="1"/>
        </dgm:presLayoutVars>
      </dgm:prSet>
      <dgm:spPr/>
    </dgm:pt>
    <dgm:pt modelId="{FAB8019F-96AE-4094-BE1E-4806559DD030}" type="pres">
      <dgm:prSet presAssocID="{3055F971-1DEB-45DC-9F85-8540C75AB7C7}" presName="negativeSpace" presStyleCnt="0"/>
      <dgm:spPr/>
    </dgm:pt>
    <dgm:pt modelId="{398ABB9A-2245-4DA7-8F6F-AA60CE02E7D7}" type="pres">
      <dgm:prSet presAssocID="{3055F971-1DEB-45DC-9F85-8540C75AB7C7}" presName="childText" presStyleLbl="conFgAcc1" presStyleIdx="0" presStyleCnt="3">
        <dgm:presLayoutVars>
          <dgm:bulletEnabled val="1"/>
        </dgm:presLayoutVars>
      </dgm:prSet>
      <dgm:spPr/>
    </dgm:pt>
    <dgm:pt modelId="{52AEA29A-66B4-4CAE-86E9-4D8AF7160A8B}" type="pres">
      <dgm:prSet presAssocID="{4D0F56AE-8C53-4E98-A4C3-E0847C551748}" presName="spaceBetweenRectangles" presStyleCnt="0"/>
      <dgm:spPr/>
    </dgm:pt>
    <dgm:pt modelId="{69658D6E-6E70-4627-9ECE-AEFD4FFE2022}" type="pres">
      <dgm:prSet presAssocID="{BF0100FB-4597-4689-A6E2-29C4461BDDF8}" presName="parentLin" presStyleCnt="0"/>
      <dgm:spPr/>
    </dgm:pt>
    <dgm:pt modelId="{4B817CEA-A101-4BD7-B390-0471FD2C95FD}" type="pres">
      <dgm:prSet presAssocID="{BF0100FB-4597-4689-A6E2-29C4461BDDF8}" presName="parentLeftMargin" presStyleLbl="node1" presStyleIdx="0" presStyleCnt="3"/>
      <dgm:spPr/>
    </dgm:pt>
    <dgm:pt modelId="{53A9DF1E-5938-40FD-9E5C-6B323DB10DBF}" type="pres">
      <dgm:prSet presAssocID="{BF0100FB-4597-4689-A6E2-29C4461BDDF8}" presName="parentText" presStyleLbl="node1" presStyleIdx="1" presStyleCnt="3" custScaleX="142931" custScaleY="131390">
        <dgm:presLayoutVars>
          <dgm:chMax val="0"/>
          <dgm:bulletEnabled val="1"/>
        </dgm:presLayoutVars>
      </dgm:prSet>
      <dgm:spPr/>
    </dgm:pt>
    <dgm:pt modelId="{95AC157A-EFBA-4699-A1AF-82361D2CFF3A}" type="pres">
      <dgm:prSet presAssocID="{BF0100FB-4597-4689-A6E2-29C4461BDDF8}" presName="negativeSpace" presStyleCnt="0"/>
      <dgm:spPr/>
    </dgm:pt>
    <dgm:pt modelId="{B494B7D1-BA49-429F-9080-135D23768058}" type="pres">
      <dgm:prSet presAssocID="{BF0100FB-4597-4689-A6E2-29C4461BDDF8}" presName="childText" presStyleLbl="conFgAcc1" presStyleIdx="1" presStyleCnt="3">
        <dgm:presLayoutVars>
          <dgm:bulletEnabled val="1"/>
        </dgm:presLayoutVars>
      </dgm:prSet>
      <dgm:spPr/>
    </dgm:pt>
    <dgm:pt modelId="{E2D74888-8736-4929-88E9-929705851D72}" type="pres">
      <dgm:prSet presAssocID="{C16192F0-A5A6-4E11-A6D2-052001AA694D}" presName="spaceBetweenRectangles" presStyleCnt="0"/>
      <dgm:spPr/>
    </dgm:pt>
    <dgm:pt modelId="{265DF7E4-5381-4DB9-A3E4-C0ED9B499361}" type="pres">
      <dgm:prSet presAssocID="{E535D67B-5DB4-4C2C-9EE4-F7F920584526}" presName="parentLin" presStyleCnt="0"/>
      <dgm:spPr/>
    </dgm:pt>
    <dgm:pt modelId="{A2A7E57C-A123-4601-B0CB-6B1D3792DA90}" type="pres">
      <dgm:prSet presAssocID="{E535D67B-5DB4-4C2C-9EE4-F7F920584526}" presName="parentLeftMargin" presStyleLbl="node1" presStyleIdx="1" presStyleCnt="3"/>
      <dgm:spPr/>
    </dgm:pt>
    <dgm:pt modelId="{804A8EB4-5652-4018-B58C-F1BE0AA0D915}" type="pres">
      <dgm:prSet presAssocID="{E535D67B-5DB4-4C2C-9EE4-F7F920584526}" presName="parentText" presStyleLbl="node1" presStyleIdx="2" presStyleCnt="3" custScaleX="142857" custLinFactNeighborX="14574" custLinFactNeighborY="4369">
        <dgm:presLayoutVars>
          <dgm:chMax val="0"/>
          <dgm:bulletEnabled val="1"/>
        </dgm:presLayoutVars>
      </dgm:prSet>
      <dgm:spPr/>
    </dgm:pt>
    <dgm:pt modelId="{FAE17E57-BCDF-4238-8776-BDC351D74912}" type="pres">
      <dgm:prSet presAssocID="{E535D67B-5DB4-4C2C-9EE4-F7F920584526}" presName="negativeSpace" presStyleCnt="0"/>
      <dgm:spPr/>
    </dgm:pt>
    <dgm:pt modelId="{6D0D38D5-DAD8-4C59-B7DF-61676AA15A63}" type="pres">
      <dgm:prSet presAssocID="{E535D67B-5DB4-4C2C-9EE4-F7F92058452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DD8871C-EFEB-4736-B12B-66A07FCDD213}" srcId="{A9304474-2913-41FA-8F94-0132C439F7AB}" destId="{BF0100FB-4597-4689-A6E2-29C4461BDDF8}" srcOrd="1" destOrd="0" parTransId="{C57EB703-0B56-44D2-BAF1-F7236462C3EC}" sibTransId="{C16192F0-A5A6-4E11-A6D2-052001AA694D}"/>
    <dgm:cxn modelId="{78EBF962-04B5-45CC-8CE9-28BE772C79C8}" srcId="{A9304474-2913-41FA-8F94-0132C439F7AB}" destId="{3055F971-1DEB-45DC-9F85-8540C75AB7C7}" srcOrd="0" destOrd="0" parTransId="{4B24CBEF-BA14-46BD-9C12-607EABE02461}" sibTransId="{4D0F56AE-8C53-4E98-A4C3-E0847C551748}"/>
    <dgm:cxn modelId="{E21F2B72-B79F-4F8C-AE97-8223A3B1BD24}" type="presOf" srcId="{3055F971-1DEB-45DC-9F85-8540C75AB7C7}" destId="{E416D813-308D-4532-A4F6-D909369C5BC2}" srcOrd="1" destOrd="0" presId="urn:microsoft.com/office/officeart/2005/8/layout/list1"/>
    <dgm:cxn modelId="{F78AE254-286F-4DAF-BF63-399FCFAA42E7}" type="presOf" srcId="{E535D67B-5DB4-4C2C-9EE4-F7F920584526}" destId="{A2A7E57C-A123-4601-B0CB-6B1D3792DA90}" srcOrd="0" destOrd="0" presId="urn:microsoft.com/office/officeart/2005/8/layout/list1"/>
    <dgm:cxn modelId="{DB8B1E8B-9BC8-45F5-A595-E725D96A5BB8}" type="presOf" srcId="{BF0100FB-4597-4689-A6E2-29C4461BDDF8}" destId="{4B817CEA-A101-4BD7-B390-0471FD2C95FD}" srcOrd="0" destOrd="0" presId="urn:microsoft.com/office/officeart/2005/8/layout/list1"/>
    <dgm:cxn modelId="{2886B894-1716-42C9-B318-071CC45D0060}" type="presOf" srcId="{E535D67B-5DB4-4C2C-9EE4-F7F920584526}" destId="{804A8EB4-5652-4018-B58C-F1BE0AA0D915}" srcOrd="1" destOrd="0" presId="urn:microsoft.com/office/officeart/2005/8/layout/list1"/>
    <dgm:cxn modelId="{8AC495A9-D729-47AA-834A-B892BB84E7FF}" type="presOf" srcId="{A9304474-2913-41FA-8F94-0132C439F7AB}" destId="{05B9ECE5-94C9-49AA-A8F2-BFF88EBB1E26}" srcOrd="0" destOrd="0" presId="urn:microsoft.com/office/officeart/2005/8/layout/list1"/>
    <dgm:cxn modelId="{CA07B8C7-5AA2-4A0B-9E9A-0944F97845FF}" type="presOf" srcId="{3055F971-1DEB-45DC-9F85-8540C75AB7C7}" destId="{A001C24E-F9D8-4739-8B33-90898C246AC5}" srcOrd="0" destOrd="0" presId="urn:microsoft.com/office/officeart/2005/8/layout/list1"/>
    <dgm:cxn modelId="{53A487F3-32FC-46CA-A9D4-485828C77354}" type="presOf" srcId="{BF0100FB-4597-4689-A6E2-29C4461BDDF8}" destId="{53A9DF1E-5938-40FD-9E5C-6B323DB10DBF}" srcOrd="1" destOrd="0" presId="urn:microsoft.com/office/officeart/2005/8/layout/list1"/>
    <dgm:cxn modelId="{6DB70CF4-4BC1-4458-9E08-E9FCEC9F2828}" srcId="{A9304474-2913-41FA-8F94-0132C439F7AB}" destId="{E535D67B-5DB4-4C2C-9EE4-F7F920584526}" srcOrd="2" destOrd="0" parTransId="{357E6AA5-94AF-4565-9080-F9F8BD3886B6}" sibTransId="{C4B52346-95C8-4935-BEB2-BFD8F51524C3}"/>
    <dgm:cxn modelId="{18D8D023-6EFC-4800-929F-D2DF15DDA4A5}" type="presParOf" srcId="{05B9ECE5-94C9-49AA-A8F2-BFF88EBB1E26}" destId="{30DE87BF-6EEC-47E4-B019-1222D6914E96}" srcOrd="0" destOrd="0" presId="urn:microsoft.com/office/officeart/2005/8/layout/list1"/>
    <dgm:cxn modelId="{E8B2EFDE-BE29-49A6-824E-F3F6B3EC94AB}" type="presParOf" srcId="{30DE87BF-6EEC-47E4-B019-1222D6914E96}" destId="{A001C24E-F9D8-4739-8B33-90898C246AC5}" srcOrd="0" destOrd="0" presId="urn:microsoft.com/office/officeart/2005/8/layout/list1"/>
    <dgm:cxn modelId="{CDC1F6C1-57C2-4DF1-A128-4B16BAEC6E64}" type="presParOf" srcId="{30DE87BF-6EEC-47E4-B019-1222D6914E96}" destId="{E416D813-308D-4532-A4F6-D909369C5BC2}" srcOrd="1" destOrd="0" presId="urn:microsoft.com/office/officeart/2005/8/layout/list1"/>
    <dgm:cxn modelId="{D709B4B2-5EB6-4FBB-A2C8-332D1E1837E9}" type="presParOf" srcId="{05B9ECE5-94C9-49AA-A8F2-BFF88EBB1E26}" destId="{FAB8019F-96AE-4094-BE1E-4806559DD030}" srcOrd="1" destOrd="0" presId="urn:microsoft.com/office/officeart/2005/8/layout/list1"/>
    <dgm:cxn modelId="{473C7645-927D-47D9-A1D7-10EAF17C877F}" type="presParOf" srcId="{05B9ECE5-94C9-49AA-A8F2-BFF88EBB1E26}" destId="{398ABB9A-2245-4DA7-8F6F-AA60CE02E7D7}" srcOrd="2" destOrd="0" presId="urn:microsoft.com/office/officeart/2005/8/layout/list1"/>
    <dgm:cxn modelId="{CFAE82E8-4B02-4E52-8541-A28DDAB9F2E4}" type="presParOf" srcId="{05B9ECE5-94C9-49AA-A8F2-BFF88EBB1E26}" destId="{52AEA29A-66B4-4CAE-86E9-4D8AF7160A8B}" srcOrd="3" destOrd="0" presId="urn:microsoft.com/office/officeart/2005/8/layout/list1"/>
    <dgm:cxn modelId="{722900C2-1E8D-4943-A74C-E438E43AC24D}" type="presParOf" srcId="{05B9ECE5-94C9-49AA-A8F2-BFF88EBB1E26}" destId="{69658D6E-6E70-4627-9ECE-AEFD4FFE2022}" srcOrd="4" destOrd="0" presId="urn:microsoft.com/office/officeart/2005/8/layout/list1"/>
    <dgm:cxn modelId="{C69D1061-9DDB-4383-957C-09205F0DF2BC}" type="presParOf" srcId="{69658D6E-6E70-4627-9ECE-AEFD4FFE2022}" destId="{4B817CEA-A101-4BD7-B390-0471FD2C95FD}" srcOrd="0" destOrd="0" presId="urn:microsoft.com/office/officeart/2005/8/layout/list1"/>
    <dgm:cxn modelId="{792D49BB-8C35-4466-AB97-4D8095F27B58}" type="presParOf" srcId="{69658D6E-6E70-4627-9ECE-AEFD4FFE2022}" destId="{53A9DF1E-5938-40FD-9E5C-6B323DB10DBF}" srcOrd="1" destOrd="0" presId="urn:microsoft.com/office/officeart/2005/8/layout/list1"/>
    <dgm:cxn modelId="{090073B4-C0CD-45D8-BDE0-3216AD810F55}" type="presParOf" srcId="{05B9ECE5-94C9-49AA-A8F2-BFF88EBB1E26}" destId="{95AC157A-EFBA-4699-A1AF-82361D2CFF3A}" srcOrd="5" destOrd="0" presId="urn:microsoft.com/office/officeart/2005/8/layout/list1"/>
    <dgm:cxn modelId="{BEC0B907-8531-4A95-8B33-4F1517955770}" type="presParOf" srcId="{05B9ECE5-94C9-49AA-A8F2-BFF88EBB1E26}" destId="{B494B7D1-BA49-429F-9080-135D23768058}" srcOrd="6" destOrd="0" presId="urn:microsoft.com/office/officeart/2005/8/layout/list1"/>
    <dgm:cxn modelId="{250F2FBE-2EA9-441D-B685-4EEF116415C9}" type="presParOf" srcId="{05B9ECE5-94C9-49AA-A8F2-BFF88EBB1E26}" destId="{E2D74888-8736-4929-88E9-929705851D72}" srcOrd="7" destOrd="0" presId="urn:microsoft.com/office/officeart/2005/8/layout/list1"/>
    <dgm:cxn modelId="{AED9D255-6BEF-4E55-AFF9-753F76560B21}" type="presParOf" srcId="{05B9ECE5-94C9-49AA-A8F2-BFF88EBB1E26}" destId="{265DF7E4-5381-4DB9-A3E4-C0ED9B499361}" srcOrd="8" destOrd="0" presId="urn:microsoft.com/office/officeart/2005/8/layout/list1"/>
    <dgm:cxn modelId="{C5B9E517-F944-40E8-A376-B51926B9F8B1}" type="presParOf" srcId="{265DF7E4-5381-4DB9-A3E4-C0ED9B499361}" destId="{A2A7E57C-A123-4601-B0CB-6B1D3792DA90}" srcOrd="0" destOrd="0" presId="urn:microsoft.com/office/officeart/2005/8/layout/list1"/>
    <dgm:cxn modelId="{8A6A46ED-81ED-425C-A29F-2760834F4EF9}" type="presParOf" srcId="{265DF7E4-5381-4DB9-A3E4-C0ED9B499361}" destId="{804A8EB4-5652-4018-B58C-F1BE0AA0D915}" srcOrd="1" destOrd="0" presId="urn:microsoft.com/office/officeart/2005/8/layout/list1"/>
    <dgm:cxn modelId="{3439E2B7-23BD-4AA7-B793-9CC65A4850F6}" type="presParOf" srcId="{05B9ECE5-94C9-49AA-A8F2-BFF88EBB1E26}" destId="{FAE17E57-BCDF-4238-8776-BDC351D74912}" srcOrd="9" destOrd="0" presId="urn:microsoft.com/office/officeart/2005/8/layout/list1"/>
    <dgm:cxn modelId="{A910B746-FFE3-4418-9F68-B5E05360FB18}" type="presParOf" srcId="{05B9ECE5-94C9-49AA-A8F2-BFF88EBB1E26}" destId="{6D0D38D5-DAD8-4C59-B7DF-61676AA15A6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F5BC37-C0B5-4FA6-8DDD-754202B67A7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CCED29-F8D7-4036-84CC-34EEE4B38922}">
      <dgm:prSet phldrT="[Текст]" custT="1"/>
      <dgm:spPr/>
      <dgm:t>
        <a:bodyPr/>
        <a:lstStyle/>
        <a:p>
          <a:r>
            <a:rPr lang="ru-RU" sz="3200" b="0" i="0" dirty="0"/>
            <a:t>когнитивный компонент (осознание объекта социальной установки</a:t>
          </a:r>
          <a:r>
            <a:rPr lang="ru-RU" sz="1400" b="0" i="0" dirty="0"/>
            <a:t>)</a:t>
          </a:r>
          <a:endParaRPr lang="ru-RU" sz="1400" b="0" dirty="0"/>
        </a:p>
      </dgm:t>
    </dgm:pt>
    <dgm:pt modelId="{E42C4E35-0425-40BE-9F26-9CF626EC2DDA}" type="parTrans" cxnId="{8F77897B-943A-4629-AF9B-CB4F03CB89AB}">
      <dgm:prSet/>
      <dgm:spPr/>
      <dgm:t>
        <a:bodyPr/>
        <a:lstStyle/>
        <a:p>
          <a:endParaRPr lang="ru-RU"/>
        </a:p>
      </dgm:t>
    </dgm:pt>
    <dgm:pt modelId="{EBFDF7CF-BAC8-4622-B4E4-09A1F85B04D8}" type="sibTrans" cxnId="{8F77897B-943A-4629-AF9B-CB4F03CB89AB}">
      <dgm:prSet/>
      <dgm:spPr/>
      <dgm:t>
        <a:bodyPr/>
        <a:lstStyle/>
        <a:p>
          <a:endParaRPr lang="ru-RU"/>
        </a:p>
      </dgm:t>
    </dgm:pt>
    <dgm:pt modelId="{AD95247C-8AA1-4804-940A-85F7C096C661}">
      <dgm:prSet phldrT="[Текст]" custT="1"/>
      <dgm:spPr/>
      <dgm:t>
        <a:bodyPr/>
        <a:lstStyle/>
        <a:p>
          <a:r>
            <a:rPr lang="ru-RU" sz="3200" b="0" i="0" dirty="0"/>
            <a:t>аффективный компонент (эмоциональная оценка объекта)</a:t>
          </a:r>
          <a:endParaRPr lang="ru-RU" sz="3200" dirty="0"/>
        </a:p>
      </dgm:t>
    </dgm:pt>
    <dgm:pt modelId="{DC20DA0F-C148-4248-B914-A48FCD3A4581}" type="parTrans" cxnId="{CC5501E3-29AA-4145-BFAF-E0386AA20D5F}">
      <dgm:prSet/>
      <dgm:spPr/>
      <dgm:t>
        <a:bodyPr/>
        <a:lstStyle/>
        <a:p>
          <a:endParaRPr lang="ru-RU"/>
        </a:p>
      </dgm:t>
    </dgm:pt>
    <dgm:pt modelId="{C8B99C67-7F01-488A-9408-2AF9D7C1E6A5}" type="sibTrans" cxnId="{CC5501E3-29AA-4145-BFAF-E0386AA20D5F}">
      <dgm:prSet/>
      <dgm:spPr/>
      <dgm:t>
        <a:bodyPr/>
        <a:lstStyle/>
        <a:p>
          <a:endParaRPr lang="ru-RU"/>
        </a:p>
      </dgm:t>
    </dgm:pt>
    <dgm:pt modelId="{F0343098-1FCC-47C7-AF0F-AAF10563DF6B}">
      <dgm:prSet phldrT="[Текст]" custT="1"/>
      <dgm:spPr/>
      <dgm:t>
        <a:bodyPr/>
        <a:lstStyle/>
        <a:p>
          <a:r>
            <a:rPr lang="ru-RU" sz="3200" b="0" i="0" dirty="0"/>
            <a:t>поведенческий компонент (поведение по отношению к объекту)</a:t>
          </a:r>
          <a:endParaRPr lang="ru-RU" sz="3200" dirty="0"/>
        </a:p>
      </dgm:t>
    </dgm:pt>
    <dgm:pt modelId="{5A78AD86-EB89-4C2B-BB2B-96EBE69BC496}" type="parTrans" cxnId="{6737C522-34E5-4419-84EF-F30A0E03C566}">
      <dgm:prSet/>
      <dgm:spPr/>
      <dgm:t>
        <a:bodyPr/>
        <a:lstStyle/>
        <a:p>
          <a:endParaRPr lang="ru-RU"/>
        </a:p>
      </dgm:t>
    </dgm:pt>
    <dgm:pt modelId="{F7134DA7-3779-479F-AB7D-626DEDC8FFC3}" type="sibTrans" cxnId="{6737C522-34E5-4419-84EF-F30A0E03C566}">
      <dgm:prSet/>
      <dgm:spPr/>
      <dgm:t>
        <a:bodyPr/>
        <a:lstStyle/>
        <a:p>
          <a:endParaRPr lang="ru-RU"/>
        </a:p>
      </dgm:t>
    </dgm:pt>
    <dgm:pt modelId="{DBDFBACD-CB7E-4D04-928F-063724BECA7B}" type="pres">
      <dgm:prSet presAssocID="{3CF5BC37-C0B5-4FA6-8DDD-754202B67A71}" presName="Name0" presStyleCnt="0">
        <dgm:presLayoutVars>
          <dgm:chMax val="7"/>
          <dgm:chPref val="7"/>
          <dgm:dir/>
        </dgm:presLayoutVars>
      </dgm:prSet>
      <dgm:spPr/>
    </dgm:pt>
    <dgm:pt modelId="{5CCD2D8A-E4E1-492F-9689-A6C5E5345401}" type="pres">
      <dgm:prSet presAssocID="{3CF5BC37-C0B5-4FA6-8DDD-754202B67A71}" presName="Name1" presStyleCnt="0"/>
      <dgm:spPr/>
    </dgm:pt>
    <dgm:pt modelId="{20C12BB4-65FC-4898-8585-CA058F2BAD90}" type="pres">
      <dgm:prSet presAssocID="{3CF5BC37-C0B5-4FA6-8DDD-754202B67A71}" presName="cycle" presStyleCnt="0"/>
      <dgm:spPr/>
    </dgm:pt>
    <dgm:pt modelId="{1C512AA9-A92A-4ED6-8909-377E53D0352E}" type="pres">
      <dgm:prSet presAssocID="{3CF5BC37-C0B5-4FA6-8DDD-754202B67A71}" presName="srcNode" presStyleLbl="node1" presStyleIdx="0" presStyleCnt="3"/>
      <dgm:spPr/>
    </dgm:pt>
    <dgm:pt modelId="{3E2E6D5F-CC98-426D-90DA-27348EB37449}" type="pres">
      <dgm:prSet presAssocID="{3CF5BC37-C0B5-4FA6-8DDD-754202B67A71}" presName="conn" presStyleLbl="parChTrans1D2" presStyleIdx="0" presStyleCnt="1"/>
      <dgm:spPr/>
    </dgm:pt>
    <dgm:pt modelId="{DA052730-0D64-48B3-AF94-57D7E4AAF3B1}" type="pres">
      <dgm:prSet presAssocID="{3CF5BC37-C0B5-4FA6-8DDD-754202B67A71}" presName="extraNode" presStyleLbl="node1" presStyleIdx="0" presStyleCnt="3"/>
      <dgm:spPr/>
    </dgm:pt>
    <dgm:pt modelId="{1534847B-6E36-4FDD-91A1-B3A50EE0B9C5}" type="pres">
      <dgm:prSet presAssocID="{3CF5BC37-C0B5-4FA6-8DDD-754202B67A71}" presName="dstNode" presStyleLbl="node1" presStyleIdx="0" presStyleCnt="3"/>
      <dgm:spPr/>
    </dgm:pt>
    <dgm:pt modelId="{C2EF7802-6970-4205-B07B-93AC02091F2A}" type="pres">
      <dgm:prSet presAssocID="{04CCED29-F8D7-4036-84CC-34EEE4B38922}" presName="text_1" presStyleLbl="node1" presStyleIdx="0" presStyleCnt="3" custScaleY="127004" custLinFactNeighborX="-305" custLinFactNeighborY="5329">
        <dgm:presLayoutVars>
          <dgm:bulletEnabled val="1"/>
        </dgm:presLayoutVars>
      </dgm:prSet>
      <dgm:spPr/>
    </dgm:pt>
    <dgm:pt modelId="{6CD21D34-0CBF-45B3-A30C-8308BF3B9835}" type="pres">
      <dgm:prSet presAssocID="{04CCED29-F8D7-4036-84CC-34EEE4B38922}" presName="accent_1" presStyleCnt="0"/>
      <dgm:spPr/>
    </dgm:pt>
    <dgm:pt modelId="{13D3E930-FA34-4AAB-BABB-0778DED7ABF6}" type="pres">
      <dgm:prSet presAssocID="{04CCED29-F8D7-4036-84CC-34EEE4B38922}" presName="accentRepeatNode" presStyleLbl="solidFgAcc1" presStyleIdx="0" presStyleCnt="3"/>
      <dgm:spPr/>
    </dgm:pt>
    <dgm:pt modelId="{01E4C6AE-E2BC-4542-8CC3-2825DF1A4805}" type="pres">
      <dgm:prSet presAssocID="{AD95247C-8AA1-4804-940A-85F7C096C661}" presName="text_2" presStyleLbl="node1" presStyleIdx="1" presStyleCnt="3" custScaleY="120850" custLinFactNeighborX="246" custLinFactNeighborY="-5230">
        <dgm:presLayoutVars>
          <dgm:bulletEnabled val="1"/>
        </dgm:presLayoutVars>
      </dgm:prSet>
      <dgm:spPr/>
    </dgm:pt>
    <dgm:pt modelId="{0D00A5D1-CEF7-404B-9421-A48EFFEAA201}" type="pres">
      <dgm:prSet presAssocID="{AD95247C-8AA1-4804-940A-85F7C096C661}" presName="accent_2" presStyleCnt="0"/>
      <dgm:spPr/>
    </dgm:pt>
    <dgm:pt modelId="{3697C5F8-2B92-4375-81E0-24EB13B783DA}" type="pres">
      <dgm:prSet presAssocID="{AD95247C-8AA1-4804-940A-85F7C096C661}" presName="accentRepeatNode" presStyleLbl="solidFgAcc1" presStyleIdx="1" presStyleCnt="3"/>
      <dgm:spPr/>
    </dgm:pt>
    <dgm:pt modelId="{0F9346E1-A79A-4ABD-9DD5-FC8880883500}" type="pres">
      <dgm:prSet presAssocID="{F0343098-1FCC-47C7-AF0F-AAF10563DF6B}" presName="text_3" presStyleLbl="node1" presStyleIdx="2" presStyleCnt="3" custScaleY="148052">
        <dgm:presLayoutVars>
          <dgm:bulletEnabled val="1"/>
        </dgm:presLayoutVars>
      </dgm:prSet>
      <dgm:spPr/>
    </dgm:pt>
    <dgm:pt modelId="{8935A88C-E4A8-43BA-9E7E-7316E4753BF5}" type="pres">
      <dgm:prSet presAssocID="{F0343098-1FCC-47C7-AF0F-AAF10563DF6B}" presName="accent_3" presStyleCnt="0"/>
      <dgm:spPr/>
    </dgm:pt>
    <dgm:pt modelId="{F1D8445D-4E1F-411D-A1B0-DEE2D08133D9}" type="pres">
      <dgm:prSet presAssocID="{F0343098-1FCC-47C7-AF0F-AAF10563DF6B}" presName="accentRepeatNode" presStyleLbl="solidFgAcc1" presStyleIdx="2" presStyleCnt="3"/>
      <dgm:spPr/>
    </dgm:pt>
  </dgm:ptLst>
  <dgm:cxnLst>
    <dgm:cxn modelId="{708C7D08-36C5-455A-AE0D-93234EABE863}" type="presOf" srcId="{3CF5BC37-C0B5-4FA6-8DDD-754202B67A71}" destId="{DBDFBACD-CB7E-4D04-928F-063724BECA7B}" srcOrd="0" destOrd="0" presId="urn:microsoft.com/office/officeart/2008/layout/VerticalCurvedList"/>
    <dgm:cxn modelId="{6737C522-34E5-4419-84EF-F30A0E03C566}" srcId="{3CF5BC37-C0B5-4FA6-8DDD-754202B67A71}" destId="{F0343098-1FCC-47C7-AF0F-AAF10563DF6B}" srcOrd="2" destOrd="0" parTransId="{5A78AD86-EB89-4C2B-BB2B-96EBE69BC496}" sibTransId="{F7134DA7-3779-479F-AB7D-626DEDC8FFC3}"/>
    <dgm:cxn modelId="{8F77897B-943A-4629-AF9B-CB4F03CB89AB}" srcId="{3CF5BC37-C0B5-4FA6-8DDD-754202B67A71}" destId="{04CCED29-F8D7-4036-84CC-34EEE4B38922}" srcOrd="0" destOrd="0" parTransId="{E42C4E35-0425-40BE-9F26-9CF626EC2DDA}" sibTransId="{EBFDF7CF-BAC8-4622-B4E4-09A1F85B04D8}"/>
    <dgm:cxn modelId="{BA902ACA-1277-41BD-BADB-A47566799718}" type="presOf" srcId="{F0343098-1FCC-47C7-AF0F-AAF10563DF6B}" destId="{0F9346E1-A79A-4ABD-9DD5-FC8880883500}" srcOrd="0" destOrd="0" presId="urn:microsoft.com/office/officeart/2008/layout/VerticalCurvedList"/>
    <dgm:cxn modelId="{CC5501E3-29AA-4145-BFAF-E0386AA20D5F}" srcId="{3CF5BC37-C0B5-4FA6-8DDD-754202B67A71}" destId="{AD95247C-8AA1-4804-940A-85F7C096C661}" srcOrd="1" destOrd="0" parTransId="{DC20DA0F-C148-4248-B914-A48FCD3A4581}" sibTransId="{C8B99C67-7F01-488A-9408-2AF9D7C1E6A5}"/>
    <dgm:cxn modelId="{36BF33F2-8679-469F-AAAC-B5C101A5F475}" type="presOf" srcId="{EBFDF7CF-BAC8-4622-B4E4-09A1F85B04D8}" destId="{3E2E6D5F-CC98-426D-90DA-27348EB37449}" srcOrd="0" destOrd="0" presId="urn:microsoft.com/office/officeart/2008/layout/VerticalCurvedList"/>
    <dgm:cxn modelId="{44B7A1FB-62E1-4F30-A39C-4EE694D0C500}" type="presOf" srcId="{04CCED29-F8D7-4036-84CC-34EEE4B38922}" destId="{C2EF7802-6970-4205-B07B-93AC02091F2A}" srcOrd="0" destOrd="0" presId="urn:microsoft.com/office/officeart/2008/layout/VerticalCurvedList"/>
    <dgm:cxn modelId="{3FDDA2FF-9E9C-460F-BE62-EB35A3125EE7}" type="presOf" srcId="{AD95247C-8AA1-4804-940A-85F7C096C661}" destId="{01E4C6AE-E2BC-4542-8CC3-2825DF1A4805}" srcOrd="0" destOrd="0" presId="urn:microsoft.com/office/officeart/2008/layout/VerticalCurvedList"/>
    <dgm:cxn modelId="{3C34BD76-E32E-41C6-BDDE-EFADB22AB519}" type="presParOf" srcId="{DBDFBACD-CB7E-4D04-928F-063724BECA7B}" destId="{5CCD2D8A-E4E1-492F-9689-A6C5E5345401}" srcOrd="0" destOrd="0" presId="urn:microsoft.com/office/officeart/2008/layout/VerticalCurvedList"/>
    <dgm:cxn modelId="{86918550-0E36-49D3-94FC-CBEFC1A31E5A}" type="presParOf" srcId="{5CCD2D8A-E4E1-492F-9689-A6C5E5345401}" destId="{20C12BB4-65FC-4898-8585-CA058F2BAD90}" srcOrd="0" destOrd="0" presId="urn:microsoft.com/office/officeart/2008/layout/VerticalCurvedList"/>
    <dgm:cxn modelId="{1FDEBC78-5C33-4897-9D2E-BD298FF260D3}" type="presParOf" srcId="{20C12BB4-65FC-4898-8585-CA058F2BAD90}" destId="{1C512AA9-A92A-4ED6-8909-377E53D0352E}" srcOrd="0" destOrd="0" presId="urn:microsoft.com/office/officeart/2008/layout/VerticalCurvedList"/>
    <dgm:cxn modelId="{F5DF7BB9-9835-4492-9C58-460B3B42540D}" type="presParOf" srcId="{20C12BB4-65FC-4898-8585-CA058F2BAD90}" destId="{3E2E6D5F-CC98-426D-90DA-27348EB37449}" srcOrd="1" destOrd="0" presId="urn:microsoft.com/office/officeart/2008/layout/VerticalCurvedList"/>
    <dgm:cxn modelId="{C489C991-D3C6-408A-854E-FAFC43153267}" type="presParOf" srcId="{20C12BB4-65FC-4898-8585-CA058F2BAD90}" destId="{DA052730-0D64-48B3-AF94-57D7E4AAF3B1}" srcOrd="2" destOrd="0" presId="urn:microsoft.com/office/officeart/2008/layout/VerticalCurvedList"/>
    <dgm:cxn modelId="{CEE85AD2-05BE-4E11-8E59-D52F704D8919}" type="presParOf" srcId="{20C12BB4-65FC-4898-8585-CA058F2BAD90}" destId="{1534847B-6E36-4FDD-91A1-B3A50EE0B9C5}" srcOrd="3" destOrd="0" presId="urn:microsoft.com/office/officeart/2008/layout/VerticalCurvedList"/>
    <dgm:cxn modelId="{FD33896C-8AFA-4BE5-A71B-728EFCDD97BB}" type="presParOf" srcId="{5CCD2D8A-E4E1-492F-9689-A6C5E5345401}" destId="{C2EF7802-6970-4205-B07B-93AC02091F2A}" srcOrd="1" destOrd="0" presId="urn:microsoft.com/office/officeart/2008/layout/VerticalCurvedList"/>
    <dgm:cxn modelId="{8420EAB9-B2D0-4896-B919-3A441A77C8D1}" type="presParOf" srcId="{5CCD2D8A-E4E1-492F-9689-A6C5E5345401}" destId="{6CD21D34-0CBF-45B3-A30C-8308BF3B9835}" srcOrd="2" destOrd="0" presId="urn:microsoft.com/office/officeart/2008/layout/VerticalCurvedList"/>
    <dgm:cxn modelId="{A15FBFC7-7FBB-41D9-A19F-C30680402C87}" type="presParOf" srcId="{6CD21D34-0CBF-45B3-A30C-8308BF3B9835}" destId="{13D3E930-FA34-4AAB-BABB-0778DED7ABF6}" srcOrd="0" destOrd="0" presId="urn:microsoft.com/office/officeart/2008/layout/VerticalCurvedList"/>
    <dgm:cxn modelId="{7D5A1287-F35C-4076-BE8B-25DF31DB02AB}" type="presParOf" srcId="{5CCD2D8A-E4E1-492F-9689-A6C5E5345401}" destId="{01E4C6AE-E2BC-4542-8CC3-2825DF1A4805}" srcOrd="3" destOrd="0" presId="urn:microsoft.com/office/officeart/2008/layout/VerticalCurvedList"/>
    <dgm:cxn modelId="{3ACFADE2-217A-413F-8B99-238C57606FB1}" type="presParOf" srcId="{5CCD2D8A-E4E1-492F-9689-A6C5E5345401}" destId="{0D00A5D1-CEF7-404B-9421-A48EFFEAA201}" srcOrd="4" destOrd="0" presId="urn:microsoft.com/office/officeart/2008/layout/VerticalCurvedList"/>
    <dgm:cxn modelId="{7686D372-C5FE-4A8B-B249-948229B9D1CD}" type="presParOf" srcId="{0D00A5D1-CEF7-404B-9421-A48EFFEAA201}" destId="{3697C5F8-2B92-4375-81E0-24EB13B783DA}" srcOrd="0" destOrd="0" presId="urn:microsoft.com/office/officeart/2008/layout/VerticalCurvedList"/>
    <dgm:cxn modelId="{17006765-F418-46B8-87FB-4619F22039EB}" type="presParOf" srcId="{5CCD2D8A-E4E1-492F-9689-A6C5E5345401}" destId="{0F9346E1-A79A-4ABD-9DD5-FC8880883500}" srcOrd="5" destOrd="0" presId="urn:microsoft.com/office/officeart/2008/layout/VerticalCurvedList"/>
    <dgm:cxn modelId="{B53AB262-0F0C-465A-9BDE-C330166E74EB}" type="presParOf" srcId="{5CCD2D8A-E4E1-492F-9689-A6C5E5345401}" destId="{8935A88C-E4A8-43BA-9E7E-7316E4753BF5}" srcOrd="6" destOrd="0" presId="urn:microsoft.com/office/officeart/2008/layout/VerticalCurvedList"/>
    <dgm:cxn modelId="{A2A00B9F-6694-4710-927A-6216629316FE}" type="presParOf" srcId="{8935A88C-E4A8-43BA-9E7E-7316E4753BF5}" destId="{F1D8445D-4E1F-411D-A1B0-DEE2D08133D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6446E4-4B92-4729-98E2-3E046EDD0D4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BF4654-B607-4443-B06A-F0F2E2F6EF13}">
      <dgm:prSet phldrT="[Текст]" custT="1"/>
      <dgm:spPr/>
      <dgm:t>
        <a:bodyPr/>
        <a:lstStyle/>
        <a:p>
          <a:r>
            <a:rPr lang="ru-RU" sz="2400" dirty="0"/>
            <a:t>этническим и расовым группам – </a:t>
          </a:r>
          <a:r>
            <a:rPr lang="ru-RU" sz="2400" b="1" dirty="0"/>
            <a:t>расизм,</a:t>
          </a:r>
        </a:p>
      </dgm:t>
    </dgm:pt>
    <dgm:pt modelId="{598A18F4-D3E3-44B7-AEE6-4FD803853DDF}" type="parTrans" cxnId="{FFF5C2DE-7909-4A9B-8ACD-CCBB751250FD}">
      <dgm:prSet/>
      <dgm:spPr/>
      <dgm:t>
        <a:bodyPr/>
        <a:lstStyle/>
        <a:p>
          <a:endParaRPr lang="ru-RU"/>
        </a:p>
      </dgm:t>
    </dgm:pt>
    <dgm:pt modelId="{B6B0371A-B12E-4A12-8E47-FFB975912960}" type="sibTrans" cxnId="{FFF5C2DE-7909-4A9B-8ACD-CCBB751250FD}">
      <dgm:prSet/>
      <dgm:spPr/>
      <dgm:t>
        <a:bodyPr/>
        <a:lstStyle/>
        <a:p>
          <a:endParaRPr lang="ru-RU"/>
        </a:p>
      </dgm:t>
    </dgm:pt>
    <dgm:pt modelId="{4F9EA834-ACCF-406C-A2F9-0A4FBFED1351}">
      <dgm:prSet phldrT="[Текст]" custT="1"/>
      <dgm:spPr/>
      <dgm:t>
        <a:bodyPr/>
        <a:lstStyle/>
        <a:p>
          <a:r>
            <a:rPr lang="ru-RU" sz="2000" dirty="0"/>
            <a:t>людям определенного пола – </a:t>
          </a:r>
          <a:r>
            <a:rPr lang="ru-RU" sz="2000" b="1" dirty="0"/>
            <a:t>сексизм, </a:t>
          </a:r>
        </a:p>
      </dgm:t>
    </dgm:pt>
    <dgm:pt modelId="{61103034-57D6-4018-90B0-2546A568D5CF}" type="parTrans" cxnId="{17707B07-FF60-4FD9-BA4F-690B55B0F06C}">
      <dgm:prSet/>
      <dgm:spPr/>
      <dgm:t>
        <a:bodyPr/>
        <a:lstStyle/>
        <a:p>
          <a:endParaRPr lang="ru-RU"/>
        </a:p>
      </dgm:t>
    </dgm:pt>
    <dgm:pt modelId="{D036DF37-9EFA-4F70-B33E-969C66377E75}" type="sibTrans" cxnId="{17707B07-FF60-4FD9-BA4F-690B55B0F06C}">
      <dgm:prSet/>
      <dgm:spPr/>
      <dgm:t>
        <a:bodyPr/>
        <a:lstStyle/>
        <a:p>
          <a:endParaRPr lang="ru-RU"/>
        </a:p>
      </dgm:t>
    </dgm:pt>
    <dgm:pt modelId="{50F50073-1522-4AB9-AFC8-078045D1DBD0}">
      <dgm:prSet phldrT="[Текст]" custT="1"/>
      <dgm:spPr/>
      <dgm:t>
        <a:bodyPr/>
        <a:lstStyle/>
        <a:p>
          <a:r>
            <a:rPr lang="ru-RU" sz="2000" dirty="0"/>
            <a:t>людям нетрадиционной сексуальной ориентации –</a:t>
          </a:r>
          <a:r>
            <a:rPr lang="ru-RU" sz="2000" b="1" dirty="0"/>
            <a:t>гомофобия.</a:t>
          </a:r>
        </a:p>
      </dgm:t>
    </dgm:pt>
    <dgm:pt modelId="{F3DB8D9F-A44E-4AD7-8FD0-4DBA8E416017}" type="parTrans" cxnId="{8E45A161-2874-4A27-9C14-1287516AEFB5}">
      <dgm:prSet/>
      <dgm:spPr/>
      <dgm:t>
        <a:bodyPr/>
        <a:lstStyle/>
        <a:p>
          <a:endParaRPr lang="ru-RU"/>
        </a:p>
      </dgm:t>
    </dgm:pt>
    <dgm:pt modelId="{D73B988A-80AC-4A43-B717-F45CF4628942}" type="sibTrans" cxnId="{8E45A161-2874-4A27-9C14-1287516AEFB5}">
      <dgm:prSet/>
      <dgm:spPr/>
      <dgm:t>
        <a:bodyPr/>
        <a:lstStyle/>
        <a:p>
          <a:endParaRPr lang="ru-RU"/>
        </a:p>
      </dgm:t>
    </dgm:pt>
    <dgm:pt modelId="{C7773375-1031-4CDD-BA78-2B182EA8732B}">
      <dgm:prSet custT="1"/>
      <dgm:spPr/>
      <dgm:t>
        <a:bodyPr/>
        <a:lstStyle/>
        <a:p>
          <a:r>
            <a:rPr lang="ru-RU" sz="2000" dirty="0"/>
            <a:t>людям определенного возраста – </a:t>
          </a:r>
          <a:r>
            <a:rPr lang="ru-RU" sz="2000" b="1" dirty="0"/>
            <a:t>эйджизм,</a:t>
          </a:r>
        </a:p>
      </dgm:t>
    </dgm:pt>
    <dgm:pt modelId="{DC24639F-3353-49CD-8F89-D93430880EDB}" type="parTrans" cxnId="{C99DB691-8901-415A-A374-10BA031AA7ED}">
      <dgm:prSet/>
      <dgm:spPr/>
      <dgm:t>
        <a:bodyPr/>
        <a:lstStyle/>
        <a:p>
          <a:endParaRPr lang="ru-RU"/>
        </a:p>
      </dgm:t>
    </dgm:pt>
    <dgm:pt modelId="{2352FD8E-AB7C-4AA2-8977-6CA203EF3290}" type="sibTrans" cxnId="{C99DB691-8901-415A-A374-10BA031AA7ED}">
      <dgm:prSet/>
      <dgm:spPr/>
      <dgm:t>
        <a:bodyPr/>
        <a:lstStyle/>
        <a:p>
          <a:endParaRPr lang="ru-RU"/>
        </a:p>
      </dgm:t>
    </dgm:pt>
    <dgm:pt modelId="{6AFF00BA-E50E-40DE-B781-FB0051588B4C}" type="pres">
      <dgm:prSet presAssocID="{216446E4-4B92-4729-98E2-3E046EDD0D44}" presName="linear" presStyleCnt="0">
        <dgm:presLayoutVars>
          <dgm:dir/>
          <dgm:animLvl val="lvl"/>
          <dgm:resizeHandles val="exact"/>
        </dgm:presLayoutVars>
      </dgm:prSet>
      <dgm:spPr/>
    </dgm:pt>
    <dgm:pt modelId="{BB1712FB-18C0-41AC-BFBB-5A1C3B0B6E0B}" type="pres">
      <dgm:prSet presAssocID="{7EBF4654-B607-4443-B06A-F0F2E2F6EF13}" presName="parentLin" presStyleCnt="0"/>
      <dgm:spPr/>
    </dgm:pt>
    <dgm:pt modelId="{6F52A332-ED9B-410E-82D0-D28B2371BD9B}" type="pres">
      <dgm:prSet presAssocID="{7EBF4654-B607-4443-B06A-F0F2E2F6EF13}" presName="parentLeftMargin" presStyleLbl="node1" presStyleIdx="0" presStyleCnt="4"/>
      <dgm:spPr/>
    </dgm:pt>
    <dgm:pt modelId="{1E8700E0-B651-41DB-9529-DFAF211CDD9F}" type="pres">
      <dgm:prSet presAssocID="{7EBF4654-B607-4443-B06A-F0F2E2F6EF13}" presName="parentText" presStyleLbl="node1" presStyleIdx="0" presStyleCnt="4" custScaleX="138570">
        <dgm:presLayoutVars>
          <dgm:chMax val="0"/>
          <dgm:bulletEnabled val="1"/>
        </dgm:presLayoutVars>
      </dgm:prSet>
      <dgm:spPr/>
    </dgm:pt>
    <dgm:pt modelId="{AF231AF0-FB4D-4E99-B745-174E29EAD31D}" type="pres">
      <dgm:prSet presAssocID="{7EBF4654-B607-4443-B06A-F0F2E2F6EF13}" presName="negativeSpace" presStyleCnt="0"/>
      <dgm:spPr/>
    </dgm:pt>
    <dgm:pt modelId="{A90593F1-654E-4BC4-B7CD-212242865D7D}" type="pres">
      <dgm:prSet presAssocID="{7EBF4654-B607-4443-B06A-F0F2E2F6EF13}" presName="childText" presStyleLbl="conFgAcc1" presStyleIdx="0" presStyleCnt="4">
        <dgm:presLayoutVars>
          <dgm:bulletEnabled val="1"/>
        </dgm:presLayoutVars>
      </dgm:prSet>
      <dgm:spPr/>
    </dgm:pt>
    <dgm:pt modelId="{0B8D1E39-204F-4A71-9FC8-3F6AB9EDFF97}" type="pres">
      <dgm:prSet presAssocID="{B6B0371A-B12E-4A12-8E47-FFB975912960}" presName="spaceBetweenRectangles" presStyleCnt="0"/>
      <dgm:spPr/>
    </dgm:pt>
    <dgm:pt modelId="{14973A6E-AB97-4BF9-B002-443D8AE553EE}" type="pres">
      <dgm:prSet presAssocID="{C7773375-1031-4CDD-BA78-2B182EA8732B}" presName="parentLin" presStyleCnt="0"/>
      <dgm:spPr/>
    </dgm:pt>
    <dgm:pt modelId="{806F4A35-A318-47A2-B122-ABBFB93AA679}" type="pres">
      <dgm:prSet presAssocID="{C7773375-1031-4CDD-BA78-2B182EA8732B}" presName="parentLeftMargin" presStyleLbl="node1" presStyleIdx="0" presStyleCnt="4"/>
      <dgm:spPr/>
    </dgm:pt>
    <dgm:pt modelId="{4A552CD6-BAF6-469A-93C0-EDA4307B8199}" type="pres">
      <dgm:prSet presAssocID="{C7773375-1031-4CDD-BA78-2B182EA8732B}" presName="parentText" presStyleLbl="node1" presStyleIdx="1" presStyleCnt="4" custScaleX="142857">
        <dgm:presLayoutVars>
          <dgm:chMax val="0"/>
          <dgm:bulletEnabled val="1"/>
        </dgm:presLayoutVars>
      </dgm:prSet>
      <dgm:spPr/>
    </dgm:pt>
    <dgm:pt modelId="{EC366518-59C6-4033-81D3-E4B33C3062C8}" type="pres">
      <dgm:prSet presAssocID="{C7773375-1031-4CDD-BA78-2B182EA8732B}" presName="negativeSpace" presStyleCnt="0"/>
      <dgm:spPr/>
    </dgm:pt>
    <dgm:pt modelId="{616DBE6B-27DA-47CD-BC81-0D77B9F73AC2}" type="pres">
      <dgm:prSet presAssocID="{C7773375-1031-4CDD-BA78-2B182EA8732B}" presName="childText" presStyleLbl="conFgAcc1" presStyleIdx="1" presStyleCnt="4">
        <dgm:presLayoutVars>
          <dgm:bulletEnabled val="1"/>
        </dgm:presLayoutVars>
      </dgm:prSet>
      <dgm:spPr/>
    </dgm:pt>
    <dgm:pt modelId="{A6584DC5-344F-4D57-B09F-D8250EB88582}" type="pres">
      <dgm:prSet presAssocID="{2352FD8E-AB7C-4AA2-8977-6CA203EF3290}" presName="spaceBetweenRectangles" presStyleCnt="0"/>
      <dgm:spPr/>
    </dgm:pt>
    <dgm:pt modelId="{AFA763A9-B40A-420F-B086-37A89816F240}" type="pres">
      <dgm:prSet presAssocID="{4F9EA834-ACCF-406C-A2F9-0A4FBFED1351}" presName="parentLin" presStyleCnt="0"/>
      <dgm:spPr/>
    </dgm:pt>
    <dgm:pt modelId="{8DAC51C3-2C7F-4D37-A592-138C6BD721D9}" type="pres">
      <dgm:prSet presAssocID="{4F9EA834-ACCF-406C-A2F9-0A4FBFED1351}" presName="parentLeftMargin" presStyleLbl="node1" presStyleIdx="1" presStyleCnt="4"/>
      <dgm:spPr/>
    </dgm:pt>
    <dgm:pt modelId="{AA1D42F7-C9AF-4193-91FB-48CEAA47C9B5}" type="pres">
      <dgm:prSet presAssocID="{4F9EA834-ACCF-406C-A2F9-0A4FBFED1351}" presName="parentText" presStyleLbl="node1" presStyleIdx="2" presStyleCnt="4" custScaleX="142857">
        <dgm:presLayoutVars>
          <dgm:chMax val="0"/>
          <dgm:bulletEnabled val="1"/>
        </dgm:presLayoutVars>
      </dgm:prSet>
      <dgm:spPr/>
    </dgm:pt>
    <dgm:pt modelId="{FFFA6445-CF3A-407B-967F-4772B3064ADF}" type="pres">
      <dgm:prSet presAssocID="{4F9EA834-ACCF-406C-A2F9-0A4FBFED1351}" presName="negativeSpace" presStyleCnt="0"/>
      <dgm:spPr/>
    </dgm:pt>
    <dgm:pt modelId="{740E9F34-781E-4A89-9D51-79ACD1F16CA9}" type="pres">
      <dgm:prSet presAssocID="{4F9EA834-ACCF-406C-A2F9-0A4FBFED1351}" presName="childText" presStyleLbl="conFgAcc1" presStyleIdx="2" presStyleCnt="4">
        <dgm:presLayoutVars>
          <dgm:bulletEnabled val="1"/>
        </dgm:presLayoutVars>
      </dgm:prSet>
      <dgm:spPr/>
    </dgm:pt>
    <dgm:pt modelId="{78BAD406-A0C2-4A5D-A7BC-3942DDE1BB74}" type="pres">
      <dgm:prSet presAssocID="{D036DF37-9EFA-4F70-B33E-969C66377E75}" presName="spaceBetweenRectangles" presStyleCnt="0"/>
      <dgm:spPr/>
    </dgm:pt>
    <dgm:pt modelId="{C3AFD937-07D0-400B-8F44-55F0064C1799}" type="pres">
      <dgm:prSet presAssocID="{50F50073-1522-4AB9-AFC8-078045D1DBD0}" presName="parentLin" presStyleCnt="0"/>
      <dgm:spPr/>
    </dgm:pt>
    <dgm:pt modelId="{1C8A85E9-FF7F-4E70-B53D-CE9C4532F8EF}" type="pres">
      <dgm:prSet presAssocID="{50F50073-1522-4AB9-AFC8-078045D1DBD0}" presName="parentLeftMargin" presStyleLbl="node1" presStyleIdx="2" presStyleCnt="4"/>
      <dgm:spPr/>
    </dgm:pt>
    <dgm:pt modelId="{47FF676B-D08C-402B-B148-94AC839ADF36}" type="pres">
      <dgm:prSet presAssocID="{50F50073-1522-4AB9-AFC8-078045D1DBD0}" presName="parentText" presStyleLbl="node1" presStyleIdx="3" presStyleCnt="4" custScaleX="142857">
        <dgm:presLayoutVars>
          <dgm:chMax val="0"/>
          <dgm:bulletEnabled val="1"/>
        </dgm:presLayoutVars>
      </dgm:prSet>
      <dgm:spPr/>
    </dgm:pt>
    <dgm:pt modelId="{F359E325-9EF8-4E73-9200-BF2D606DCEAD}" type="pres">
      <dgm:prSet presAssocID="{50F50073-1522-4AB9-AFC8-078045D1DBD0}" presName="negativeSpace" presStyleCnt="0"/>
      <dgm:spPr/>
    </dgm:pt>
    <dgm:pt modelId="{45491D86-C26F-417F-A3D9-B0E4E9B0A9A1}" type="pres">
      <dgm:prSet presAssocID="{50F50073-1522-4AB9-AFC8-078045D1DBD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7707B07-FF60-4FD9-BA4F-690B55B0F06C}" srcId="{216446E4-4B92-4729-98E2-3E046EDD0D44}" destId="{4F9EA834-ACCF-406C-A2F9-0A4FBFED1351}" srcOrd="2" destOrd="0" parTransId="{61103034-57D6-4018-90B0-2546A568D5CF}" sibTransId="{D036DF37-9EFA-4F70-B33E-969C66377E75}"/>
    <dgm:cxn modelId="{CF49C11A-AEBD-4332-A97D-D73D825172B3}" type="presOf" srcId="{C7773375-1031-4CDD-BA78-2B182EA8732B}" destId="{4A552CD6-BAF6-469A-93C0-EDA4307B8199}" srcOrd="1" destOrd="0" presId="urn:microsoft.com/office/officeart/2005/8/layout/list1"/>
    <dgm:cxn modelId="{7A942E30-3CDA-4160-8FEE-DAA834B6460C}" type="presOf" srcId="{216446E4-4B92-4729-98E2-3E046EDD0D44}" destId="{6AFF00BA-E50E-40DE-B781-FB0051588B4C}" srcOrd="0" destOrd="0" presId="urn:microsoft.com/office/officeart/2005/8/layout/list1"/>
    <dgm:cxn modelId="{DF6B5D5F-C067-4FA1-AA62-802271AE1E39}" type="presOf" srcId="{4F9EA834-ACCF-406C-A2F9-0A4FBFED1351}" destId="{8DAC51C3-2C7F-4D37-A592-138C6BD721D9}" srcOrd="0" destOrd="0" presId="urn:microsoft.com/office/officeart/2005/8/layout/list1"/>
    <dgm:cxn modelId="{8E45A161-2874-4A27-9C14-1287516AEFB5}" srcId="{216446E4-4B92-4729-98E2-3E046EDD0D44}" destId="{50F50073-1522-4AB9-AFC8-078045D1DBD0}" srcOrd="3" destOrd="0" parTransId="{F3DB8D9F-A44E-4AD7-8FD0-4DBA8E416017}" sibTransId="{D73B988A-80AC-4A43-B717-F45CF4628942}"/>
    <dgm:cxn modelId="{AA75F074-E276-4F0B-8DCE-84343709C265}" type="presOf" srcId="{50F50073-1522-4AB9-AFC8-078045D1DBD0}" destId="{47FF676B-D08C-402B-B148-94AC839ADF36}" srcOrd="1" destOrd="0" presId="urn:microsoft.com/office/officeart/2005/8/layout/list1"/>
    <dgm:cxn modelId="{4BF01E8A-0B9A-4F6B-8388-56E475EDB5FE}" type="presOf" srcId="{50F50073-1522-4AB9-AFC8-078045D1DBD0}" destId="{1C8A85E9-FF7F-4E70-B53D-CE9C4532F8EF}" srcOrd="0" destOrd="0" presId="urn:microsoft.com/office/officeart/2005/8/layout/list1"/>
    <dgm:cxn modelId="{C99DB691-8901-415A-A374-10BA031AA7ED}" srcId="{216446E4-4B92-4729-98E2-3E046EDD0D44}" destId="{C7773375-1031-4CDD-BA78-2B182EA8732B}" srcOrd="1" destOrd="0" parTransId="{DC24639F-3353-49CD-8F89-D93430880EDB}" sibTransId="{2352FD8E-AB7C-4AA2-8977-6CA203EF3290}"/>
    <dgm:cxn modelId="{FFF5C2DE-7909-4A9B-8ACD-CCBB751250FD}" srcId="{216446E4-4B92-4729-98E2-3E046EDD0D44}" destId="{7EBF4654-B607-4443-B06A-F0F2E2F6EF13}" srcOrd="0" destOrd="0" parTransId="{598A18F4-D3E3-44B7-AEE6-4FD803853DDF}" sibTransId="{B6B0371A-B12E-4A12-8E47-FFB975912960}"/>
    <dgm:cxn modelId="{E646CFE0-E100-4683-9D5A-FFA554DFEDAA}" type="presOf" srcId="{7EBF4654-B607-4443-B06A-F0F2E2F6EF13}" destId="{1E8700E0-B651-41DB-9529-DFAF211CDD9F}" srcOrd="1" destOrd="0" presId="urn:microsoft.com/office/officeart/2005/8/layout/list1"/>
    <dgm:cxn modelId="{164822F3-A8F3-44A2-850A-EE8F58B1B935}" type="presOf" srcId="{7EBF4654-B607-4443-B06A-F0F2E2F6EF13}" destId="{6F52A332-ED9B-410E-82D0-D28B2371BD9B}" srcOrd="0" destOrd="0" presId="urn:microsoft.com/office/officeart/2005/8/layout/list1"/>
    <dgm:cxn modelId="{EA1541F3-80A4-4265-B9C6-9424CADB3681}" type="presOf" srcId="{4F9EA834-ACCF-406C-A2F9-0A4FBFED1351}" destId="{AA1D42F7-C9AF-4193-91FB-48CEAA47C9B5}" srcOrd="1" destOrd="0" presId="urn:microsoft.com/office/officeart/2005/8/layout/list1"/>
    <dgm:cxn modelId="{888DF5FE-FA07-43E7-8304-2B3C8F07FD1B}" type="presOf" srcId="{C7773375-1031-4CDD-BA78-2B182EA8732B}" destId="{806F4A35-A318-47A2-B122-ABBFB93AA679}" srcOrd="0" destOrd="0" presId="urn:microsoft.com/office/officeart/2005/8/layout/list1"/>
    <dgm:cxn modelId="{9A559F36-69D0-4DF2-B664-FC2CC44BD72D}" type="presParOf" srcId="{6AFF00BA-E50E-40DE-B781-FB0051588B4C}" destId="{BB1712FB-18C0-41AC-BFBB-5A1C3B0B6E0B}" srcOrd="0" destOrd="0" presId="urn:microsoft.com/office/officeart/2005/8/layout/list1"/>
    <dgm:cxn modelId="{2C30B138-24FC-4F0A-913A-7E20557E2E70}" type="presParOf" srcId="{BB1712FB-18C0-41AC-BFBB-5A1C3B0B6E0B}" destId="{6F52A332-ED9B-410E-82D0-D28B2371BD9B}" srcOrd="0" destOrd="0" presId="urn:microsoft.com/office/officeart/2005/8/layout/list1"/>
    <dgm:cxn modelId="{6996DDE5-8E84-48C7-B2B3-D92AEF934798}" type="presParOf" srcId="{BB1712FB-18C0-41AC-BFBB-5A1C3B0B6E0B}" destId="{1E8700E0-B651-41DB-9529-DFAF211CDD9F}" srcOrd="1" destOrd="0" presId="urn:microsoft.com/office/officeart/2005/8/layout/list1"/>
    <dgm:cxn modelId="{EA87E1DD-8513-4625-8C2A-5959CF08FD58}" type="presParOf" srcId="{6AFF00BA-E50E-40DE-B781-FB0051588B4C}" destId="{AF231AF0-FB4D-4E99-B745-174E29EAD31D}" srcOrd="1" destOrd="0" presId="urn:microsoft.com/office/officeart/2005/8/layout/list1"/>
    <dgm:cxn modelId="{20587CCC-40E0-47AB-9E96-E5D2E4133AA1}" type="presParOf" srcId="{6AFF00BA-E50E-40DE-B781-FB0051588B4C}" destId="{A90593F1-654E-4BC4-B7CD-212242865D7D}" srcOrd="2" destOrd="0" presId="urn:microsoft.com/office/officeart/2005/8/layout/list1"/>
    <dgm:cxn modelId="{BF8655C6-BD38-4BD2-A969-CE98E2BA7AF5}" type="presParOf" srcId="{6AFF00BA-E50E-40DE-B781-FB0051588B4C}" destId="{0B8D1E39-204F-4A71-9FC8-3F6AB9EDFF97}" srcOrd="3" destOrd="0" presId="urn:microsoft.com/office/officeart/2005/8/layout/list1"/>
    <dgm:cxn modelId="{337C06A9-7C00-414E-A8AF-9725CCDF3695}" type="presParOf" srcId="{6AFF00BA-E50E-40DE-B781-FB0051588B4C}" destId="{14973A6E-AB97-4BF9-B002-443D8AE553EE}" srcOrd="4" destOrd="0" presId="urn:microsoft.com/office/officeart/2005/8/layout/list1"/>
    <dgm:cxn modelId="{41D0F0DD-CE32-4C2D-BDE8-7098C1A50499}" type="presParOf" srcId="{14973A6E-AB97-4BF9-B002-443D8AE553EE}" destId="{806F4A35-A318-47A2-B122-ABBFB93AA679}" srcOrd="0" destOrd="0" presId="urn:microsoft.com/office/officeart/2005/8/layout/list1"/>
    <dgm:cxn modelId="{DB0BA9E7-DA0F-4052-A9D5-B9C4604414BE}" type="presParOf" srcId="{14973A6E-AB97-4BF9-B002-443D8AE553EE}" destId="{4A552CD6-BAF6-469A-93C0-EDA4307B8199}" srcOrd="1" destOrd="0" presId="urn:microsoft.com/office/officeart/2005/8/layout/list1"/>
    <dgm:cxn modelId="{6E8835C2-F7F2-4D25-87D7-A98ED82FA829}" type="presParOf" srcId="{6AFF00BA-E50E-40DE-B781-FB0051588B4C}" destId="{EC366518-59C6-4033-81D3-E4B33C3062C8}" srcOrd="5" destOrd="0" presId="urn:microsoft.com/office/officeart/2005/8/layout/list1"/>
    <dgm:cxn modelId="{DAE08B14-7E14-4D26-B2DE-24E5B78E2832}" type="presParOf" srcId="{6AFF00BA-E50E-40DE-B781-FB0051588B4C}" destId="{616DBE6B-27DA-47CD-BC81-0D77B9F73AC2}" srcOrd="6" destOrd="0" presId="urn:microsoft.com/office/officeart/2005/8/layout/list1"/>
    <dgm:cxn modelId="{A426EB30-3556-491C-969F-725D5F963E7E}" type="presParOf" srcId="{6AFF00BA-E50E-40DE-B781-FB0051588B4C}" destId="{A6584DC5-344F-4D57-B09F-D8250EB88582}" srcOrd="7" destOrd="0" presId="urn:microsoft.com/office/officeart/2005/8/layout/list1"/>
    <dgm:cxn modelId="{26F6CBC7-8DAB-4EDC-918B-ADF635FF887B}" type="presParOf" srcId="{6AFF00BA-E50E-40DE-B781-FB0051588B4C}" destId="{AFA763A9-B40A-420F-B086-37A89816F240}" srcOrd="8" destOrd="0" presId="urn:microsoft.com/office/officeart/2005/8/layout/list1"/>
    <dgm:cxn modelId="{F072DEBD-C299-40EF-8F3F-DC2313917555}" type="presParOf" srcId="{AFA763A9-B40A-420F-B086-37A89816F240}" destId="{8DAC51C3-2C7F-4D37-A592-138C6BD721D9}" srcOrd="0" destOrd="0" presId="urn:microsoft.com/office/officeart/2005/8/layout/list1"/>
    <dgm:cxn modelId="{94344269-5C0D-49E2-A40F-66BCDCDDFA7F}" type="presParOf" srcId="{AFA763A9-B40A-420F-B086-37A89816F240}" destId="{AA1D42F7-C9AF-4193-91FB-48CEAA47C9B5}" srcOrd="1" destOrd="0" presId="urn:microsoft.com/office/officeart/2005/8/layout/list1"/>
    <dgm:cxn modelId="{118CF952-F4E4-4FFE-B99F-DA8ACF2D3C26}" type="presParOf" srcId="{6AFF00BA-E50E-40DE-B781-FB0051588B4C}" destId="{FFFA6445-CF3A-407B-967F-4772B3064ADF}" srcOrd="9" destOrd="0" presId="urn:microsoft.com/office/officeart/2005/8/layout/list1"/>
    <dgm:cxn modelId="{58BC55F7-DF7B-4E5F-BE89-6F8D39485455}" type="presParOf" srcId="{6AFF00BA-E50E-40DE-B781-FB0051588B4C}" destId="{740E9F34-781E-4A89-9D51-79ACD1F16CA9}" srcOrd="10" destOrd="0" presId="urn:microsoft.com/office/officeart/2005/8/layout/list1"/>
    <dgm:cxn modelId="{3772BFED-49DF-4EBF-B918-0F6F40E3068A}" type="presParOf" srcId="{6AFF00BA-E50E-40DE-B781-FB0051588B4C}" destId="{78BAD406-A0C2-4A5D-A7BC-3942DDE1BB74}" srcOrd="11" destOrd="0" presId="urn:microsoft.com/office/officeart/2005/8/layout/list1"/>
    <dgm:cxn modelId="{F6753960-8519-4D9E-BD2E-2F9FE8FFA130}" type="presParOf" srcId="{6AFF00BA-E50E-40DE-B781-FB0051588B4C}" destId="{C3AFD937-07D0-400B-8F44-55F0064C1799}" srcOrd="12" destOrd="0" presId="urn:microsoft.com/office/officeart/2005/8/layout/list1"/>
    <dgm:cxn modelId="{682D7B1F-CABF-4772-AF46-B262025E4676}" type="presParOf" srcId="{C3AFD937-07D0-400B-8F44-55F0064C1799}" destId="{1C8A85E9-FF7F-4E70-B53D-CE9C4532F8EF}" srcOrd="0" destOrd="0" presId="urn:microsoft.com/office/officeart/2005/8/layout/list1"/>
    <dgm:cxn modelId="{85575106-3ADD-4A46-9B2C-46B3567F8291}" type="presParOf" srcId="{C3AFD937-07D0-400B-8F44-55F0064C1799}" destId="{47FF676B-D08C-402B-B148-94AC839ADF36}" srcOrd="1" destOrd="0" presId="urn:microsoft.com/office/officeart/2005/8/layout/list1"/>
    <dgm:cxn modelId="{208996BE-0687-4514-AE2E-B8B566463BF0}" type="presParOf" srcId="{6AFF00BA-E50E-40DE-B781-FB0051588B4C}" destId="{F359E325-9EF8-4E73-9200-BF2D606DCEAD}" srcOrd="13" destOrd="0" presId="urn:microsoft.com/office/officeart/2005/8/layout/list1"/>
    <dgm:cxn modelId="{EEC6A7C1-A583-456E-92B2-176883EEA2F9}" type="presParOf" srcId="{6AFF00BA-E50E-40DE-B781-FB0051588B4C}" destId="{45491D86-C26F-417F-A3D9-B0E4E9B0A9A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769F2-5F0E-4109-8E32-9E09239FC7DC}">
      <dsp:nvSpPr>
        <dsp:cNvPr id="0" name=""/>
        <dsp:cNvSpPr/>
      </dsp:nvSpPr>
      <dsp:spPr>
        <a:xfrm>
          <a:off x="-5618094" y="-860046"/>
          <a:ext cx="6688968" cy="6688968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AC1C36-73AA-45FB-B346-40CF5502DEC7}">
      <dsp:nvSpPr>
        <dsp:cNvPr id="0" name=""/>
        <dsp:cNvSpPr/>
      </dsp:nvSpPr>
      <dsp:spPr>
        <a:xfrm>
          <a:off x="560575" y="382007"/>
          <a:ext cx="7218546" cy="764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6752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i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Познания себя</a:t>
          </a:r>
        </a:p>
      </dsp:txBody>
      <dsp:txXfrm>
        <a:off x="560575" y="382007"/>
        <a:ext cx="7218546" cy="764411"/>
      </dsp:txXfrm>
    </dsp:sp>
    <dsp:sp modelId="{5F680B78-9C0E-49B2-93FB-FCD85018E73E}">
      <dsp:nvSpPr>
        <dsp:cNvPr id="0" name=""/>
        <dsp:cNvSpPr/>
      </dsp:nvSpPr>
      <dsp:spPr>
        <a:xfrm>
          <a:off x="82817" y="286455"/>
          <a:ext cx="955514" cy="955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6427BD6-3824-4510-9ED3-7E83268CABAD}">
      <dsp:nvSpPr>
        <dsp:cNvPr id="0" name=""/>
        <dsp:cNvSpPr/>
      </dsp:nvSpPr>
      <dsp:spPr>
        <a:xfrm>
          <a:off x="998830" y="1528823"/>
          <a:ext cx="6780291" cy="764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6752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i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Познания партнеров по взаимодействию</a:t>
          </a:r>
        </a:p>
      </dsp:txBody>
      <dsp:txXfrm>
        <a:off x="998830" y="1528823"/>
        <a:ext cx="6780291" cy="764411"/>
      </dsp:txXfrm>
    </dsp:sp>
    <dsp:sp modelId="{E26974B3-71D2-4084-9A6D-D40EBD8B3D52}">
      <dsp:nvSpPr>
        <dsp:cNvPr id="0" name=""/>
        <dsp:cNvSpPr/>
      </dsp:nvSpPr>
      <dsp:spPr>
        <a:xfrm>
          <a:off x="521072" y="1433271"/>
          <a:ext cx="955514" cy="955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9C93B8C-C1C0-45A9-9F7B-AC116982449A}">
      <dsp:nvSpPr>
        <dsp:cNvPr id="0" name=""/>
        <dsp:cNvSpPr/>
      </dsp:nvSpPr>
      <dsp:spPr>
        <a:xfrm>
          <a:off x="998830" y="2675639"/>
          <a:ext cx="6780291" cy="764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6752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i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Установления эмоциональных отношений</a:t>
          </a:r>
        </a:p>
      </dsp:txBody>
      <dsp:txXfrm>
        <a:off x="998830" y="2675639"/>
        <a:ext cx="6780291" cy="764411"/>
      </dsp:txXfrm>
    </dsp:sp>
    <dsp:sp modelId="{974162FF-9C02-4765-A8C8-55B7A44AABF8}">
      <dsp:nvSpPr>
        <dsp:cNvPr id="0" name=""/>
        <dsp:cNvSpPr/>
      </dsp:nvSpPr>
      <dsp:spPr>
        <a:xfrm>
          <a:off x="521072" y="2580088"/>
          <a:ext cx="955514" cy="955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6BC44D6-95CB-4473-AAE5-007B267A02B5}">
      <dsp:nvSpPr>
        <dsp:cNvPr id="0" name=""/>
        <dsp:cNvSpPr/>
      </dsp:nvSpPr>
      <dsp:spPr>
        <a:xfrm>
          <a:off x="560575" y="3822456"/>
          <a:ext cx="7218546" cy="764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6752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i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Организация совместной деятельности</a:t>
          </a:r>
        </a:p>
      </dsp:txBody>
      <dsp:txXfrm>
        <a:off x="560575" y="3822456"/>
        <a:ext cx="7218546" cy="764411"/>
      </dsp:txXfrm>
    </dsp:sp>
    <dsp:sp modelId="{2395A8DA-6270-4BE0-A646-04B3E450B0EF}">
      <dsp:nvSpPr>
        <dsp:cNvPr id="0" name=""/>
        <dsp:cNvSpPr/>
      </dsp:nvSpPr>
      <dsp:spPr>
        <a:xfrm>
          <a:off x="82817" y="3726904"/>
          <a:ext cx="955514" cy="955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183C5-769C-4828-978D-A952841FCB8C}">
      <dsp:nvSpPr>
        <dsp:cNvPr id="0" name=""/>
        <dsp:cNvSpPr/>
      </dsp:nvSpPr>
      <dsp:spPr>
        <a:xfrm>
          <a:off x="0" y="348483"/>
          <a:ext cx="763277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B38435-60D1-4A2A-A695-BC7B461F7877}">
      <dsp:nvSpPr>
        <dsp:cNvPr id="0" name=""/>
        <dsp:cNvSpPr/>
      </dsp:nvSpPr>
      <dsp:spPr>
        <a:xfrm>
          <a:off x="381638" y="82803"/>
          <a:ext cx="534294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950" tIns="0" rIns="20195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Стереотипизация</a:t>
          </a:r>
        </a:p>
      </dsp:txBody>
      <dsp:txXfrm>
        <a:off x="407577" y="108742"/>
        <a:ext cx="5291063" cy="479482"/>
      </dsp:txXfrm>
    </dsp:sp>
    <dsp:sp modelId="{8BCF4F02-0AD6-4BEE-80CC-220086E30604}">
      <dsp:nvSpPr>
        <dsp:cNvPr id="0" name=""/>
        <dsp:cNvSpPr/>
      </dsp:nvSpPr>
      <dsp:spPr>
        <a:xfrm>
          <a:off x="0" y="1164963"/>
          <a:ext cx="763277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309110-7BDD-49CE-8A01-7F269E05868F}">
      <dsp:nvSpPr>
        <dsp:cNvPr id="0" name=""/>
        <dsp:cNvSpPr/>
      </dsp:nvSpPr>
      <dsp:spPr>
        <a:xfrm>
          <a:off x="381638" y="899283"/>
          <a:ext cx="534294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950" tIns="0" rIns="20195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Идентификация</a:t>
          </a:r>
        </a:p>
      </dsp:txBody>
      <dsp:txXfrm>
        <a:off x="407577" y="925222"/>
        <a:ext cx="5291063" cy="479482"/>
      </dsp:txXfrm>
    </dsp:sp>
    <dsp:sp modelId="{9D1CC8C1-CA51-4861-96DF-FACA81B64A67}">
      <dsp:nvSpPr>
        <dsp:cNvPr id="0" name=""/>
        <dsp:cNvSpPr/>
      </dsp:nvSpPr>
      <dsp:spPr>
        <a:xfrm>
          <a:off x="0" y="1981443"/>
          <a:ext cx="763277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DD724E-879B-416A-BBC5-A3943FA6FE7E}">
      <dsp:nvSpPr>
        <dsp:cNvPr id="0" name=""/>
        <dsp:cNvSpPr/>
      </dsp:nvSpPr>
      <dsp:spPr>
        <a:xfrm>
          <a:off x="381638" y="1715763"/>
          <a:ext cx="534294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950" tIns="0" rIns="20195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Эмпатия</a:t>
          </a:r>
        </a:p>
      </dsp:txBody>
      <dsp:txXfrm>
        <a:off x="407577" y="1741702"/>
        <a:ext cx="5291063" cy="479482"/>
      </dsp:txXfrm>
    </dsp:sp>
    <dsp:sp modelId="{FFCA2052-B993-4BF5-8664-1AF5EA88B913}">
      <dsp:nvSpPr>
        <dsp:cNvPr id="0" name=""/>
        <dsp:cNvSpPr/>
      </dsp:nvSpPr>
      <dsp:spPr>
        <a:xfrm>
          <a:off x="0" y="2797923"/>
          <a:ext cx="763277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B2EA46-BA00-4459-B621-D7002C3C7318}">
      <dsp:nvSpPr>
        <dsp:cNvPr id="0" name=""/>
        <dsp:cNvSpPr/>
      </dsp:nvSpPr>
      <dsp:spPr>
        <a:xfrm>
          <a:off x="381638" y="2532243"/>
          <a:ext cx="534294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950" tIns="0" rIns="20195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Аттракция</a:t>
          </a:r>
        </a:p>
      </dsp:txBody>
      <dsp:txXfrm>
        <a:off x="407577" y="2558182"/>
        <a:ext cx="5291063" cy="479482"/>
      </dsp:txXfrm>
    </dsp:sp>
    <dsp:sp modelId="{8C73C0D9-BCD7-41B0-AFC5-08E811E7E49A}">
      <dsp:nvSpPr>
        <dsp:cNvPr id="0" name=""/>
        <dsp:cNvSpPr/>
      </dsp:nvSpPr>
      <dsp:spPr>
        <a:xfrm>
          <a:off x="0" y="3614403"/>
          <a:ext cx="763277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6471BA-5175-40FD-B6AA-275A08542A71}">
      <dsp:nvSpPr>
        <dsp:cNvPr id="0" name=""/>
        <dsp:cNvSpPr/>
      </dsp:nvSpPr>
      <dsp:spPr>
        <a:xfrm>
          <a:off x="381638" y="3348723"/>
          <a:ext cx="534294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950" tIns="0" rIns="20195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Рефлексия</a:t>
          </a:r>
        </a:p>
      </dsp:txBody>
      <dsp:txXfrm>
        <a:off x="407577" y="3374662"/>
        <a:ext cx="5291063" cy="479482"/>
      </dsp:txXfrm>
    </dsp:sp>
    <dsp:sp modelId="{0085703B-CE90-4F73-8187-5371CE9EE5F5}">
      <dsp:nvSpPr>
        <dsp:cNvPr id="0" name=""/>
        <dsp:cNvSpPr/>
      </dsp:nvSpPr>
      <dsp:spPr>
        <a:xfrm>
          <a:off x="0" y="4430883"/>
          <a:ext cx="763277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D4595-6FE8-435D-A26A-473DB96804F1}">
      <dsp:nvSpPr>
        <dsp:cNvPr id="0" name=""/>
        <dsp:cNvSpPr/>
      </dsp:nvSpPr>
      <dsp:spPr>
        <a:xfrm>
          <a:off x="381638" y="4165203"/>
          <a:ext cx="534294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950" tIns="0" rIns="20195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Каузальная атрибуция</a:t>
          </a:r>
        </a:p>
      </dsp:txBody>
      <dsp:txXfrm>
        <a:off x="407577" y="4191142"/>
        <a:ext cx="5291063" cy="4794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EA0484-9B62-4E2B-87EB-BCE909616A87}">
      <dsp:nvSpPr>
        <dsp:cNvPr id="0" name=""/>
        <dsp:cNvSpPr/>
      </dsp:nvSpPr>
      <dsp:spPr>
        <a:xfrm>
          <a:off x="570607" y="694"/>
          <a:ext cx="3375421" cy="202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Социальный характер объектов</a:t>
          </a:r>
        </a:p>
      </dsp:txBody>
      <dsp:txXfrm>
        <a:off x="570607" y="694"/>
        <a:ext cx="3375421" cy="2025253"/>
      </dsp:txXfrm>
    </dsp:sp>
    <dsp:sp modelId="{4DBAFF91-9FE1-4853-A505-27E64EEFC46F}">
      <dsp:nvSpPr>
        <dsp:cNvPr id="0" name=""/>
        <dsp:cNvSpPr/>
      </dsp:nvSpPr>
      <dsp:spPr>
        <a:xfrm>
          <a:off x="4283571" y="694"/>
          <a:ext cx="3375421" cy="202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Осознанность отношений и поведения</a:t>
          </a:r>
        </a:p>
      </dsp:txBody>
      <dsp:txXfrm>
        <a:off x="4283571" y="694"/>
        <a:ext cx="3375421" cy="2025253"/>
      </dsp:txXfrm>
    </dsp:sp>
    <dsp:sp modelId="{F948CF33-F4BE-487D-B74B-3ED75DAF7CDE}">
      <dsp:nvSpPr>
        <dsp:cNvPr id="0" name=""/>
        <dsp:cNvSpPr/>
      </dsp:nvSpPr>
      <dsp:spPr>
        <a:xfrm>
          <a:off x="570607" y="2363489"/>
          <a:ext cx="3375421" cy="202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Эмоциональный компонент отношений и поведения</a:t>
          </a:r>
        </a:p>
      </dsp:txBody>
      <dsp:txXfrm>
        <a:off x="570607" y="2363489"/>
        <a:ext cx="3375421" cy="2025253"/>
      </dsp:txXfrm>
    </dsp:sp>
    <dsp:sp modelId="{BC742CF7-2724-4083-8C19-9CCCE45BA852}">
      <dsp:nvSpPr>
        <dsp:cNvPr id="0" name=""/>
        <dsp:cNvSpPr/>
      </dsp:nvSpPr>
      <dsp:spPr>
        <a:xfrm>
          <a:off x="4283571" y="2363489"/>
          <a:ext cx="3375421" cy="202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Регулятивная роль социальной установки</a:t>
          </a:r>
        </a:p>
      </dsp:txBody>
      <dsp:txXfrm>
        <a:off x="4283571" y="2363489"/>
        <a:ext cx="3375421" cy="20252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8ABB9A-2245-4DA7-8F6F-AA60CE02E7D7}">
      <dsp:nvSpPr>
        <dsp:cNvPr id="0" name=""/>
        <dsp:cNvSpPr/>
      </dsp:nvSpPr>
      <dsp:spPr>
        <a:xfrm>
          <a:off x="0" y="501430"/>
          <a:ext cx="792088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16D813-308D-4532-A4F6-D909369C5BC2}">
      <dsp:nvSpPr>
        <dsp:cNvPr id="0" name=""/>
        <dsp:cNvSpPr/>
      </dsp:nvSpPr>
      <dsp:spPr>
        <a:xfrm>
          <a:off x="432048" y="0"/>
          <a:ext cx="7471203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73" tIns="0" rIns="209573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/>
            <a:t>Функция оценки объекта</a:t>
          </a:r>
          <a:r>
            <a:rPr lang="ru-RU" sz="2400" b="0" i="0" kern="1200" dirty="0"/>
            <a:t> — упрощение оценки поступающей новой информации о социальном объекте</a:t>
          </a:r>
          <a:endParaRPr lang="ru-RU" sz="2400" kern="1200" dirty="0"/>
        </a:p>
      </dsp:txBody>
      <dsp:txXfrm>
        <a:off x="478162" y="46114"/>
        <a:ext cx="7378975" cy="852412"/>
      </dsp:txXfrm>
    </dsp:sp>
    <dsp:sp modelId="{B494B7D1-BA49-429F-9080-135D23768058}">
      <dsp:nvSpPr>
        <dsp:cNvPr id="0" name=""/>
        <dsp:cNvSpPr/>
      </dsp:nvSpPr>
      <dsp:spPr>
        <a:xfrm>
          <a:off x="0" y="2249473"/>
          <a:ext cx="792088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A9DF1E-5938-40FD-9E5C-6B323DB10DBF}">
      <dsp:nvSpPr>
        <dsp:cNvPr id="0" name=""/>
        <dsp:cNvSpPr/>
      </dsp:nvSpPr>
      <dsp:spPr>
        <a:xfrm>
          <a:off x="376705" y="1480630"/>
          <a:ext cx="7538013" cy="1241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73" tIns="0" rIns="209573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dirty="0"/>
            <a:t>Функция социального приспособления</a:t>
          </a:r>
          <a:r>
            <a:rPr lang="ru-RU" sz="2000" b="0" i="0" kern="1200" dirty="0"/>
            <a:t> — опосредование межличностных отношений в группе; происходит идентификация с группой или противопоставление себя группе</a:t>
          </a:r>
          <a:endParaRPr lang="ru-RU" sz="2000" kern="1200" dirty="0"/>
        </a:p>
      </dsp:txBody>
      <dsp:txXfrm>
        <a:off x="437294" y="1541219"/>
        <a:ext cx="7416835" cy="1119984"/>
      </dsp:txXfrm>
    </dsp:sp>
    <dsp:sp modelId="{6D0D38D5-DAD8-4C59-B7DF-61676AA15A63}">
      <dsp:nvSpPr>
        <dsp:cNvPr id="0" name=""/>
        <dsp:cNvSpPr/>
      </dsp:nvSpPr>
      <dsp:spPr>
        <a:xfrm>
          <a:off x="0" y="3700993"/>
          <a:ext cx="792088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4A8EB4-5652-4018-B58C-F1BE0AA0D915}">
      <dsp:nvSpPr>
        <dsp:cNvPr id="0" name=""/>
        <dsp:cNvSpPr/>
      </dsp:nvSpPr>
      <dsp:spPr>
        <a:xfrm>
          <a:off x="379034" y="3269944"/>
          <a:ext cx="7541845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73" tIns="0" rIns="209573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/>
            <a:t>Функция  экстернализации </a:t>
          </a:r>
          <a:r>
            <a:rPr lang="ru-RU" sz="2400" b="0" i="0" kern="1200" dirty="0"/>
            <a:t>— воплощение в жизнь скрытых, глубинных мотивов человека</a:t>
          </a:r>
          <a:endParaRPr lang="ru-RU" sz="2400" kern="1200" dirty="0"/>
        </a:p>
      </dsp:txBody>
      <dsp:txXfrm>
        <a:off x="425148" y="3316058"/>
        <a:ext cx="7449617" cy="8524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E6D5F-CC98-426D-90DA-27348EB37449}">
      <dsp:nvSpPr>
        <dsp:cNvPr id="0" name=""/>
        <dsp:cNvSpPr/>
      </dsp:nvSpPr>
      <dsp:spPr>
        <a:xfrm>
          <a:off x="-6267420" y="-959073"/>
          <a:ext cx="7462762" cy="7462762"/>
        </a:xfrm>
        <a:prstGeom prst="blockArc">
          <a:avLst>
            <a:gd name="adj1" fmla="val 18900000"/>
            <a:gd name="adj2" fmla="val 2700000"/>
            <a:gd name="adj3" fmla="val 289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EF7802-6970-4205-B07B-93AC02091F2A}">
      <dsp:nvSpPr>
        <dsp:cNvPr id="0" name=""/>
        <dsp:cNvSpPr/>
      </dsp:nvSpPr>
      <dsp:spPr>
        <a:xfrm>
          <a:off x="745159" y="463829"/>
          <a:ext cx="8010875" cy="14083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208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0" i="0" kern="1200" dirty="0"/>
            <a:t>когнитивный компонент (осознание объекта социальной установки</a:t>
          </a:r>
          <a:r>
            <a:rPr lang="ru-RU" sz="1400" b="0" i="0" kern="1200" dirty="0"/>
            <a:t>)</a:t>
          </a:r>
          <a:endParaRPr lang="ru-RU" sz="1400" b="0" kern="1200" dirty="0"/>
        </a:p>
      </dsp:txBody>
      <dsp:txXfrm>
        <a:off x="745159" y="463829"/>
        <a:ext cx="8010875" cy="1408376"/>
      </dsp:txXfrm>
    </dsp:sp>
    <dsp:sp modelId="{13D3E930-FA34-4AAB-BABB-0778DED7ABF6}">
      <dsp:nvSpPr>
        <dsp:cNvPr id="0" name=""/>
        <dsp:cNvSpPr/>
      </dsp:nvSpPr>
      <dsp:spPr>
        <a:xfrm>
          <a:off x="76515" y="415846"/>
          <a:ext cx="1386153" cy="13861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4C6AE-E2BC-4542-8CC3-2825DF1A4805}">
      <dsp:nvSpPr>
        <dsp:cNvPr id="0" name=""/>
        <dsp:cNvSpPr/>
      </dsp:nvSpPr>
      <dsp:spPr>
        <a:xfrm>
          <a:off x="1191401" y="2044244"/>
          <a:ext cx="7607782" cy="13401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208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0" i="0" kern="1200" dirty="0"/>
            <a:t>аффективный компонент (эмоциональная оценка объекта)</a:t>
          </a:r>
          <a:endParaRPr lang="ru-RU" sz="3200" kern="1200" dirty="0"/>
        </a:p>
      </dsp:txBody>
      <dsp:txXfrm>
        <a:off x="1191401" y="2044244"/>
        <a:ext cx="7607782" cy="1340133"/>
      </dsp:txXfrm>
    </dsp:sp>
    <dsp:sp modelId="{3697C5F8-2B92-4375-81E0-24EB13B783DA}">
      <dsp:nvSpPr>
        <dsp:cNvPr id="0" name=""/>
        <dsp:cNvSpPr/>
      </dsp:nvSpPr>
      <dsp:spPr>
        <a:xfrm>
          <a:off x="479609" y="2079230"/>
          <a:ext cx="1386153" cy="13861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9346E1-A79A-4ABD-9DD5-FC8880883500}">
      <dsp:nvSpPr>
        <dsp:cNvPr id="0" name=""/>
        <dsp:cNvSpPr/>
      </dsp:nvSpPr>
      <dsp:spPr>
        <a:xfrm>
          <a:off x="769592" y="3614800"/>
          <a:ext cx="8010875" cy="1641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208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0" i="0" kern="1200" dirty="0"/>
            <a:t>поведенческий компонент (поведение по отношению к объекту)</a:t>
          </a:r>
          <a:endParaRPr lang="ru-RU" sz="3200" kern="1200" dirty="0"/>
        </a:p>
      </dsp:txBody>
      <dsp:txXfrm>
        <a:off x="769592" y="3614800"/>
        <a:ext cx="8010875" cy="1641782"/>
      </dsp:txXfrm>
    </dsp:sp>
    <dsp:sp modelId="{F1D8445D-4E1F-411D-A1B0-DEE2D08133D9}">
      <dsp:nvSpPr>
        <dsp:cNvPr id="0" name=""/>
        <dsp:cNvSpPr/>
      </dsp:nvSpPr>
      <dsp:spPr>
        <a:xfrm>
          <a:off x="76515" y="3742615"/>
          <a:ext cx="1386153" cy="13861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0593F1-654E-4BC4-B7CD-212242865D7D}">
      <dsp:nvSpPr>
        <dsp:cNvPr id="0" name=""/>
        <dsp:cNvSpPr/>
      </dsp:nvSpPr>
      <dsp:spPr>
        <a:xfrm>
          <a:off x="0" y="436478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8700E0-B651-41DB-9529-DFAF211CDD9F}">
      <dsp:nvSpPr>
        <dsp:cNvPr id="0" name=""/>
        <dsp:cNvSpPr/>
      </dsp:nvSpPr>
      <dsp:spPr>
        <a:xfrm>
          <a:off x="403041" y="82238"/>
          <a:ext cx="7818923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этническим и расовым группам – </a:t>
          </a:r>
          <a:r>
            <a:rPr lang="ru-RU" sz="2400" b="1" kern="1200" dirty="0"/>
            <a:t>расизм,</a:t>
          </a:r>
        </a:p>
      </dsp:txBody>
      <dsp:txXfrm>
        <a:off x="437626" y="116823"/>
        <a:ext cx="7749753" cy="639310"/>
      </dsp:txXfrm>
    </dsp:sp>
    <dsp:sp modelId="{616DBE6B-27DA-47CD-BC81-0D77B9F73AC2}">
      <dsp:nvSpPr>
        <dsp:cNvPr id="0" name=""/>
        <dsp:cNvSpPr/>
      </dsp:nvSpPr>
      <dsp:spPr>
        <a:xfrm>
          <a:off x="0" y="1525118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552CD6-BAF6-469A-93C0-EDA4307B8199}">
      <dsp:nvSpPr>
        <dsp:cNvPr id="0" name=""/>
        <dsp:cNvSpPr/>
      </dsp:nvSpPr>
      <dsp:spPr>
        <a:xfrm>
          <a:off x="391790" y="1170878"/>
          <a:ext cx="783579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людям определенного возраста – </a:t>
          </a:r>
          <a:r>
            <a:rPr lang="ru-RU" sz="2000" b="1" kern="1200" dirty="0"/>
            <a:t>эйджизм,</a:t>
          </a:r>
        </a:p>
      </dsp:txBody>
      <dsp:txXfrm>
        <a:off x="426375" y="1205463"/>
        <a:ext cx="7766622" cy="639310"/>
      </dsp:txXfrm>
    </dsp:sp>
    <dsp:sp modelId="{740E9F34-781E-4A89-9D51-79ACD1F16CA9}">
      <dsp:nvSpPr>
        <dsp:cNvPr id="0" name=""/>
        <dsp:cNvSpPr/>
      </dsp:nvSpPr>
      <dsp:spPr>
        <a:xfrm>
          <a:off x="0" y="2613758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1D42F7-C9AF-4193-91FB-48CEAA47C9B5}">
      <dsp:nvSpPr>
        <dsp:cNvPr id="0" name=""/>
        <dsp:cNvSpPr/>
      </dsp:nvSpPr>
      <dsp:spPr>
        <a:xfrm>
          <a:off x="391790" y="2259518"/>
          <a:ext cx="783579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людям определенного пола – </a:t>
          </a:r>
          <a:r>
            <a:rPr lang="ru-RU" sz="2000" b="1" kern="1200" dirty="0"/>
            <a:t>сексизм, </a:t>
          </a:r>
        </a:p>
      </dsp:txBody>
      <dsp:txXfrm>
        <a:off x="426375" y="2294103"/>
        <a:ext cx="7766622" cy="639310"/>
      </dsp:txXfrm>
    </dsp:sp>
    <dsp:sp modelId="{45491D86-C26F-417F-A3D9-B0E4E9B0A9A1}">
      <dsp:nvSpPr>
        <dsp:cNvPr id="0" name=""/>
        <dsp:cNvSpPr/>
      </dsp:nvSpPr>
      <dsp:spPr>
        <a:xfrm>
          <a:off x="0" y="3702398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FF676B-D08C-402B-B148-94AC839ADF36}">
      <dsp:nvSpPr>
        <dsp:cNvPr id="0" name=""/>
        <dsp:cNvSpPr/>
      </dsp:nvSpPr>
      <dsp:spPr>
        <a:xfrm>
          <a:off x="391790" y="3348158"/>
          <a:ext cx="783579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людям нетрадиционной сексуальной ориентации –</a:t>
          </a:r>
          <a:r>
            <a:rPr lang="ru-RU" sz="2000" b="1" kern="1200" dirty="0"/>
            <a:t>гомофобия.</a:t>
          </a:r>
        </a:p>
      </dsp:txBody>
      <dsp:txXfrm>
        <a:off x="426375" y="3382743"/>
        <a:ext cx="7766622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BB997-9394-4968-9AA5-E04B970FB81A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147D1-8A47-47AB-8037-71A0041E67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7217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43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38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8175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7406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9798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669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698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36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083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65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16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02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893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9469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83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401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71A41-13E7-49C4-B072-61AD1C358031}" type="datetimeFigureOut">
              <a:rPr lang="ru-RU" smtClean="0"/>
              <a:pPr/>
              <a:t>11.04.2024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ABE4F66-1411-4B5E-AD8A-6BF6149135D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867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A6E70D-F2D2-422E-876D-F6F05B1EC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692696"/>
            <a:ext cx="8384232" cy="367240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Тема. ЛИЧНОСТЬ КАК СУБЪЕКТ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СОЦИАЛЬНОГО ПОЗНАНИЯ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2ED650-2585-4AF9-98AE-51D2D85E05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056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C837B2-424B-4152-9ED5-F1B76C41A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400" dirty="0">
                <a:solidFill>
                  <a:schemeClr val="tx1"/>
                </a:solidFill>
                <a:latin typeface="+mn-lt"/>
              </a:rPr>
              <a:t>Признаки социальной установки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0321113-31F8-497D-A352-563DCC72FC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3">
            <a:extLst>
              <a:ext uri="{FF2B5EF4-FFF2-40B4-BE49-F238E27FC236}">
                <a16:creationId xmlns:a16="http://schemas.microsoft.com/office/drawing/2014/main" id="{83867D7E-5D88-4C66-886D-295D66838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285750"/>
            <a:ext cx="835818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социальной установки </a:t>
            </a:r>
          </a:p>
          <a:p>
            <a:pPr algn="ctr" eaLnBrk="1" hangingPunct="1"/>
            <a: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(М. Смит , Д. Брюнер, Р. Уайт)</a:t>
            </a:r>
          </a:p>
          <a:p>
            <a:pPr algn="ctr" eaLnBrk="1" hangingPunct="1"/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0A657649-A058-4CA8-B5FC-C1350DC31A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0454308"/>
              </p:ext>
            </p:extLst>
          </p:nvPr>
        </p:nvGraphicFramePr>
        <p:xfrm>
          <a:off x="827584" y="1609725"/>
          <a:ext cx="792088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22ACCF-D28A-451E-9A0A-1E3E71E74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-11979"/>
            <a:ext cx="8229600" cy="77946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dirty="0"/>
            </a:br>
            <a:r>
              <a:rPr lang="ru-RU" dirty="0"/>
              <a:t> </a:t>
            </a:r>
            <a:r>
              <a:rPr lang="ru-RU" sz="4000" b="1" dirty="0">
                <a:solidFill>
                  <a:schemeClr val="tx1"/>
                </a:solidFill>
                <a:latin typeface="+mn-lt"/>
              </a:rPr>
              <a:t>Структура социальной установки</a:t>
            </a:r>
            <a:endParaRPr lang="ru-RU" sz="4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9AEFAD46-3A3E-4DA5-AA1D-E27E782AF5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356818"/>
              </p:ext>
            </p:extLst>
          </p:nvPr>
        </p:nvGraphicFramePr>
        <p:xfrm>
          <a:off x="179512" y="1196752"/>
          <a:ext cx="8856984" cy="5544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7A7F29-A73F-4EAC-AC3B-392A3E63E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5113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400" dirty="0">
                <a:solidFill>
                  <a:schemeClr val="tx1"/>
                </a:solidFill>
                <a:latin typeface="+mn-lt"/>
              </a:rPr>
              <a:t>Предрассудок</a:t>
            </a:r>
            <a:r>
              <a:rPr lang="ru-RU" sz="4000" dirty="0">
                <a:solidFill>
                  <a:schemeClr val="tx1"/>
                </a:solidFill>
                <a:latin typeface="+mn-lt"/>
              </a:rPr>
              <a:t> </a:t>
            </a:r>
            <a:br>
              <a:rPr lang="ru-RU" sz="4000" dirty="0">
                <a:solidFill>
                  <a:schemeClr val="tx1"/>
                </a:solidFill>
                <a:latin typeface="+mn-lt"/>
              </a:rPr>
            </a:br>
            <a:r>
              <a:rPr lang="ru-RU" sz="3200" dirty="0">
                <a:solidFill>
                  <a:schemeClr val="tx1"/>
                </a:solidFill>
                <a:latin typeface="+mn-lt"/>
              </a:rPr>
              <a:t>– это предубеждение по отношению к: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78B6800-5235-4D60-BE91-67206E5D43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306325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5" y="476672"/>
            <a:ext cx="7123433" cy="139501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3. Социальная и личностная идентичность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72816"/>
            <a:ext cx="7666677" cy="341864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социальной психологии: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ИДЕНТИЧНОСТЬ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психологическое представление человека о своем Я; отождествление человеком самого себя (частично осознаваемое/неосознаваемое) с теми или иными типологическими категориями (социальным статусом, полом, возрастом, ролью, образцом, нормой, группой, культурой и т.п.).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742578"/>
            <a:ext cx="1569887" cy="211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718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1760" y="1325332"/>
            <a:ext cx="176699" cy="1501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0"/>
            <a:ext cx="7848872" cy="5445225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 проблемы идентичности (от упрощенных взглядов до сложных теоретических концепций) прослеживается в фундаментальных трудах классиков зарубежной философии, психологии и социологии: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(У. Джеймс, 3. Фрейд, К. Юнг, Э.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Фромм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Дж.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Мид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Ч. Кули, К. Леви-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работах современных исследователей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(Э. Эриксон, Р.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Баумайстер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Маслоу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Мейли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Олпорт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Роджерс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X.    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Салливен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Ю.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Хабермас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Хесле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Хорни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Шпрангер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Гидденс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 Московичи),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в работах классиков отечественной гуманитарной мысли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Альбуханова-Славская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 Бахтин, Л. Выготский, А. Гусейнов, О.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Дробницкий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Ильенков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 Кон, А. Леонтьев, Ю. Лотман, С. Рубинштейн, Л.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Сохань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Спиркин, В. Ядов и др.).</a:t>
            </a:r>
          </a:p>
          <a:p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5022504"/>
            <a:ext cx="1389308" cy="182636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600" y="5022504"/>
            <a:ext cx="1246181" cy="183389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152" y="5022504"/>
            <a:ext cx="1380307" cy="185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776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45509" y="1325332"/>
            <a:ext cx="282950" cy="39158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260648"/>
            <a:ext cx="6524958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термин «идентичность» прочно вошел в научное употребление только после выхода в свет основных трудов Э. Эриксона.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Эриксон понимал идентичность как процесс организации жизненного опыта в индивидуальное «Я», что на протяжении всей жизни человека, естественно, предполагало его динамику.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Ученый рассматривает идентичность как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сложное личностное образование, имеющее многоуровневую структуру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связано с тремя основными уровнями анализа человеческой природы: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индивидным, личностным и социальным.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420" y="4725144"/>
            <a:ext cx="1410387" cy="207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393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19941" y="1325333"/>
            <a:ext cx="408518" cy="439878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1635" y="524249"/>
            <a:ext cx="7416824" cy="5809502"/>
          </a:xfrm>
        </p:spPr>
        <p:txBody>
          <a:bodyPr>
            <a:norm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первом,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индивидном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уровне анализа, идентичность определяется как 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осознания человеком собственной временной протяженности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второй,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точки зрения, идентичность определяется как 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ощущение человеком собственной неповторимости, уникальности своего жизненного опыта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задающее некоторую тождественность самому себе.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идентичность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Эриксоном как тот личностный конструкт, который отражает 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внутреннюю солидарность человека с социальными, групповыми идеалами и стандартами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образом, 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солидарность в структуре личности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Эриксон считал собственно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идентичностью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9691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0985" y="2264823"/>
            <a:ext cx="83582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latin typeface="Arbat" pitchFamily="2" charset="0"/>
              </a:rPr>
              <a:t>СПАСИБО ЗА ВНИМАНИЕ!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2200" y="1745345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79713" y="764704"/>
            <a:ext cx="4570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49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C13651-7CED-48F0-8842-2A108E228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672" y="116632"/>
            <a:ext cx="7524328" cy="511256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 Личность как субъект познания. Особенности и механизмы социального познания личности.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2.Социальная установка и роль личности в группе.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Социальная и личностная идентичность.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5B15A2-3D69-4EAF-A692-3B519055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610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4F4F2-B758-4427-AC73-6F9FFE7F24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D81032-ED87-4916-85D8-56AF422111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1">
            <a:extLst>
              <a:ext uri="{FF2B5EF4-FFF2-40B4-BE49-F238E27FC236}">
                <a16:creationId xmlns:a16="http://schemas.microsoft.com/office/drawing/2014/main" id="{6F6C1983-C480-4BC2-A3DD-1D0EC556B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332656"/>
            <a:ext cx="7488833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965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">
            <a:extLst>
              <a:ext uri="{FF2B5EF4-FFF2-40B4-BE49-F238E27FC236}">
                <a16:creationId xmlns:a16="http://schemas.microsoft.com/office/drawing/2014/main" id="{64063FB8-F3A1-4A0B-9993-DC3E44CBB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2">
            <a:extLst>
              <a:ext uri="{FF2B5EF4-FFF2-40B4-BE49-F238E27FC236}">
                <a16:creationId xmlns:a16="http://schemas.microsoft.com/office/drawing/2014/main" id="{E39099EF-A6BE-4918-9D1E-0C063D25B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1008063"/>
            <a:ext cx="770701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584" y="1484784"/>
            <a:ext cx="8280919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60000"/>
              <a:buFont typeface="Wingdings" pitchFamily="2" charset="2"/>
              <a:buNone/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другого человека – это:</a:t>
            </a:r>
          </a:p>
          <a:p>
            <a:pPr marL="820738" lvl="1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ь"/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не только физических,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и поведенческих характеристик;</a:t>
            </a:r>
          </a:p>
          <a:p>
            <a:pPr marL="820738" lvl="1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ь"/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представления о его намерениях, мыслях, способностях, эмоциях, установках;</a:t>
            </a:r>
          </a:p>
          <a:p>
            <a:pPr marL="820738" lvl="1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ь"/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представлений об отношениях, связывающих субъекта и объекта восприятия;</a:t>
            </a:r>
          </a:p>
          <a:p>
            <a:pPr marL="820738" lvl="1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ь"/>
              <a:defRPr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интерпретация на этой основе его поступков.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781D8D2-982F-405F-91BE-74654FA3354A}"/>
              </a:ext>
            </a:extLst>
          </p:cNvPr>
          <p:cNvSpPr/>
          <p:nvPr/>
        </p:nvSpPr>
        <p:spPr>
          <a:xfrm>
            <a:off x="1619672" y="476673"/>
            <a:ext cx="7200800" cy="106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Психологической наукой изучаются особенности и механизмы социального познания личности  </a:t>
            </a:r>
          </a:p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(ПЕРЦЕПЦИЯ –  ВОСПРИЯТИЕ</a:t>
            </a:r>
            <a:r>
              <a:rPr lang="ru-RU" sz="2000" b="1" dirty="0"/>
              <a:t>)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ru-RU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30508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044" y="548680"/>
            <a:ext cx="7024744" cy="504056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социальной перцепции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419111"/>
              </p:ext>
            </p:extLst>
          </p:nvPr>
        </p:nvGraphicFramePr>
        <p:xfrm>
          <a:off x="611188" y="1412875"/>
          <a:ext cx="7848600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186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840760" cy="432048"/>
          </a:xfrm>
        </p:spPr>
        <p:txBody>
          <a:bodyPr>
            <a:noAutofit/>
          </a:bodyPr>
          <a:lstStyle/>
          <a:p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Механизмы социальной перцепции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148108"/>
              </p:ext>
            </p:extLst>
          </p:nvPr>
        </p:nvGraphicFramePr>
        <p:xfrm>
          <a:off x="755576" y="1341438"/>
          <a:ext cx="7632774" cy="4967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183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F951E0-020F-4CD1-B795-4BED84EAD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endParaRPr lang="ru-RU" sz="4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47" name="Объект 2">
            <a:extLst>
              <a:ext uri="{FF2B5EF4-FFF2-40B4-BE49-F238E27FC236}">
                <a16:creationId xmlns:a16="http://schemas.microsoft.com/office/drawing/2014/main" id="{779D3EEF-17EF-4D2C-8B7E-DDADE5BD0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4" y="476672"/>
            <a:ext cx="7139136" cy="58479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установка и роль личности в группе.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установка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состояние  психологической готовности  личности    вести себя определенным образом, основанная на прошлом социальном опыте и регулирующая социальное поведение индивида.</a:t>
            </a:r>
          </a:p>
          <a:p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Аттитюд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attitude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отношение», англ.) — это особый тип убеждения, представляющий собой сложившуюся оценку некоего объекта.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1176</TotalTime>
  <Words>736</Words>
  <Application>Microsoft Office PowerPoint</Application>
  <PresentationFormat>Экран (4:3)</PresentationFormat>
  <Paragraphs>61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Arbat</vt:lpstr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Тема. ЛИЧНОСТЬ КАК СУБЪЕКТ  СОЦИАЛЬНОГО ПОЗНАНИЯ </vt:lpstr>
      <vt:lpstr>ПЛАН: 1. Личность как субъект познания. Особенности и механизмы социального познания личности. 2.Социальная установка и роль личности в группе. 3. Социальная и личностная идентичность. 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Функции социальной перцепции</vt:lpstr>
      <vt:lpstr>Механизмы социальной перцепции</vt:lpstr>
      <vt:lpstr>Презентация PowerPoint</vt:lpstr>
      <vt:lpstr>Признаки социальной установки</vt:lpstr>
      <vt:lpstr>Презентация PowerPoint</vt:lpstr>
      <vt:lpstr>  Структура социальной установки</vt:lpstr>
      <vt:lpstr>Предрассудок  – это предубеждение по отношению к:</vt:lpstr>
      <vt:lpstr>3. Социальная и личностная идентичность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Сергей Рубец</cp:lastModifiedBy>
  <cp:revision>147</cp:revision>
  <dcterms:created xsi:type="dcterms:W3CDTF">2011-04-20T12:52:51Z</dcterms:created>
  <dcterms:modified xsi:type="dcterms:W3CDTF">2024-04-11T13:30:58Z</dcterms:modified>
</cp:coreProperties>
</file>