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2"/>
  </p:notesMasterIdLst>
  <p:sldIdLst>
    <p:sldId id="256" r:id="rId2"/>
    <p:sldId id="282" r:id="rId3"/>
    <p:sldId id="257" r:id="rId4"/>
    <p:sldId id="323" r:id="rId5"/>
    <p:sldId id="281" r:id="rId6"/>
    <p:sldId id="279" r:id="rId7"/>
    <p:sldId id="324" r:id="rId8"/>
    <p:sldId id="322" r:id="rId9"/>
    <p:sldId id="321" r:id="rId10"/>
    <p:sldId id="29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588" autoAdjust="0"/>
  </p:normalViewPr>
  <p:slideViewPr>
    <p:cSldViewPr>
      <p:cViewPr varScale="1">
        <p:scale>
          <a:sx n="108" d="100"/>
          <a:sy n="108" d="100"/>
        </p:scale>
        <p:origin x="17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4D7E7A-3CFB-4995-8B88-DF7128374051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1B5C03-8514-49B2-86DC-D475F905A32F}">
      <dgm:prSet phldrT="[Текст]"/>
      <dgm:spPr/>
      <dgm:t>
        <a:bodyPr/>
        <a:lstStyle/>
        <a:p>
          <a:r>
            <a:rPr lang="ru-RU" b="1" dirty="0"/>
            <a:t>Социология</a:t>
          </a:r>
        </a:p>
      </dgm:t>
    </dgm:pt>
    <dgm:pt modelId="{B0E51844-3724-477C-B8C3-780F9AC24B30}" type="parTrans" cxnId="{D3D45F48-B2C5-4802-A489-A1E40BFEE9E4}">
      <dgm:prSet/>
      <dgm:spPr/>
      <dgm:t>
        <a:bodyPr/>
        <a:lstStyle/>
        <a:p>
          <a:endParaRPr lang="ru-RU"/>
        </a:p>
      </dgm:t>
    </dgm:pt>
    <dgm:pt modelId="{08565031-FCEE-4428-AE6C-0584CC7748E9}" type="sibTrans" cxnId="{D3D45F48-B2C5-4802-A489-A1E40BFEE9E4}">
      <dgm:prSet/>
      <dgm:spPr/>
      <dgm:t>
        <a:bodyPr/>
        <a:lstStyle/>
        <a:p>
          <a:endParaRPr lang="ru-RU"/>
        </a:p>
      </dgm:t>
    </dgm:pt>
    <dgm:pt modelId="{113D736B-C377-4DA1-93A4-B35BF1842A78}">
      <dgm:prSet phldrT="[Текст]"/>
      <dgm:spPr/>
      <dgm:t>
        <a:bodyPr/>
        <a:lstStyle/>
        <a:p>
          <a:r>
            <a:rPr lang="ru-RU" b="1" dirty="0"/>
            <a:t>Психология</a:t>
          </a:r>
        </a:p>
      </dgm:t>
    </dgm:pt>
    <dgm:pt modelId="{0B261D21-EEA4-43EC-84B0-8FBD1FB22736}" type="parTrans" cxnId="{8895C7BD-0B5B-4473-B5E5-086C4F92FBAF}">
      <dgm:prSet/>
      <dgm:spPr/>
      <dgm:t>
        <a:bodyPr/>
        <a:lstStyle/>
        <a:p>
          <a:endParaRPr lang="ru-RU"/>
        </a:p>
      </dgm:t>
    </dgm:pt>
    <dgm:pt modelId="{CF870080-B63F-4B50-862E-F6F3AE594ABF}" type="sibTrans" cxnId="{8895C7BD-0B5B-4473-B5E5-086C4F92FBAF}">
      <dgm:prSet/>
      <dgm:spPr/>
      <dgm:t>
        <a:bodyPr/>
        <a:lstStyle/>
        <a:p>
          <a:endParaRPr lang="ru-RU"/>
        </a:p>
      </dgm:t>
    </dgm:pt>
    <dgm:pt modelId="{F6B7A400-BB17-4A63-9A39-E4EE97580B13}">
      <dgm:prSet phldrT="[Текст]"/>
      <dgm:spPr/>
      <dgm:t>
        <a:bodyPr/>
        <a:lstStyle/>
        <a:p>
          <a:r>
            <a:rPr lang="ru-RU" b="1" dirty="0"/>
            <a:t>Антропология</a:t>
          </a:r>
        </a:p>
      </dgm:t>
    </dgm:pt>
    <dgm:pt modelId="{77AF9063-4C34-49EA-990F-29026EE93EA3}" type="parTrans" cxnId="{DEF2EF27-7450-40BB-9EAC-76DC757447FD}">
      <dgm:prSet/>
      <dgm:spPr/>
      <dgm:t>
        <a:bodyPr/>
        <a:lstStyle/>
        <a:p>
          <a:endParaRPr lang="ru-RU"/>
        </a:p>
      </dgm:t>
    </dgm:pt>
    <dgm:pt modelId="{1E2590AA-AAFB-4225-9EF0-44F098C5CE27}" type="sibTrans" cxnId="{DEF2EF27-7450-40BB-9EAC-76DC757447FD}">
      <dgm:prSet/>
      <dgm:spPr/>
      <dgm:t>
        <a:bodyPr/>
        <a:lstStyle/>
        <a:p>
          <a:endParaRPr lang="ru-RU"/>
        </a:p>
      </dgm:t>
    </dgm:pt>
    <dgm:pt modelId="{1462F3D5-C88F-4F1C-8F0D-715389F0A7D5}" type="pres">
      <dgm:prSet presAssocID="{6E4D7E7A-3CFB-4995-8B88-DF7128374051}" presName="rootnode" presStyleCnt="0">
        <dgm:presLayoutVars>
          <dgm:chMax/>
          <dgm:chPref/>
          <dgm:dir/>
          <dgm:animLvl val="lvl"/>
        </dgm:presLayoutVars>
      </dgm:prSet>
      <dgm:spPr/>
    </dgm:pt>
    <dgm:pt modelId="{1A7C47B1-3E0E-488D-9EA3-98A0761D652C}" type="pres">
      <dgm:prSet presAssocID="{9A1B5C03-8514-49B2-86DC-D475F905A32F}" presName="composite" presStyleCnt="0"/>
      <dgm:spPr/>
    </dgm:pt>
    <dgm:pt modelId="{7918AD73-805F-4E63-85A3-2CA1C48D281A}" type="pres">
      <dgm:prSet presAssocID="{9A1B5C03-8514-49B2-86DC-D475F905A32F}" presName="LShape" presStyleLbl="alignNode1" presStyleIdx="0" presStyleCnt="5"/>
      <dgm:spPr/>
    </dgm:pt>
    <dgm:pt modelId="{55F75C7B-77CD-4EB7-953C-3BD01FB6D1AB}" type="pres">
      <dgm:prSet presAssocID="{9A1B5C03-8514-49B2-86DC-D475F905A32F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6BD37203-8F69-409E-9F18-AE876093AF9B}" type="pres">
      <dgm:prSet presAssocID="{9A1B5C03-8514-49B2-86DC-D475F905A32F}" presName="Triangle" presStyleLbl="alignNode1" presStyleIdx="1" presStyleCnt="5"/>
      <dgm:spPr/>
    </dgm:pt>
    <dgm:pt modelId="{2F0508CF-DBB5-4912-94F1-259CEBD32CA7}" type="pres">
      <dgm:prSet presAssocID="{08565031-FCEE-4428-AE6C-0584CC7748E9}" presName="sibTrans" presStyleCnt="0"/>
      <dgm:spPr/>
    </dgm:pt>
    <dgm:pt modelId="{D79A8991-78E9-4BE6-968B-7708B3DBFDC6}" type="pres">
      <dgm:prSet presAssocID="{08565031-FCEE-4428-AE6C-0584CC7748E9}" presName="space" presStyleCnt="0"/>
      <dgm:spPr/>
    </dgm:pt>
    <dgm:pt modelId="{58C2309D-662C-41B9-8D1B-AF21330B3F25}" type="pres">
      <dgm:prSet presAssocID="{113D736B-C377-4DA1-93A4-B35BF1842A78}" presName="composite" presStyleCnt="0"/>
      <dgm:spPr/>
    </dgm:pt>
    <dgm:pt modelId="{C5E3B38B-5F2B-44DA-BB08-CA51DF71C95F}" type="pres">
      <dgm:prSet presAssocID="{113D736B-C377-4DA1-93A4-B35BF1842A78}" presName="LShape" presStyleLbl="alignNode1" presStyleIdx="2" presStyleCnt="5"/>
      <dgm:spPr/>
    </dgm:pt>
    <dgm:pt modelId="{644CC6B9-E52E-44A4-A713-831C51C25775}" type="pres">
      <dgm:prSet presAssocID="{113D736B-C377-4DA1-93A4-B35BF1842A78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0A49ACE8-341F-4BA0-B6FD-4434947162FA}" type="pres">
      <dgm:prSet presAssocID="{113D736B-C377-4DA1-93A4-B35BF1842A78}" presName="Triangle" presStyleLbl="alignNode1" presStyleIdx="3" presStyleCnt="5"/>
      <dgm:spPr/>
    </dgm:pt>
    <dgm:pt modelId="{E479D0E2-2201-4A59-96DD-3904B045C8CF}" type="pres">
      <dgm:prSet presAssocID="{CF870080-B63F-4B50-862E-F6F3AE594ABF}" presName="sibTrans" presStyleCnt="0"/>
      <dgm:spPr/>
    </dgm:pt>
    <dgm:pt modelId="{283C6277-7006-4008-AA12-00F696507EE8}" type="pres">
      <dgm:prSet presAssocID="{CF870080-B63F-4B50-862E-F6F3AE594ABF}" presName="space" presStyleCnt="0"/>
      <dgm:spPr/>
    </dgm:pt>
    <dgm:pt modelId="{618E7CA7-0A18-4CA8-80C3-E377075255AD}" type="pres">
      <dgm:prSet presAssocID="{F6B7A400-BB17-4A63-9A39-E4EE97580B13}" presName="composite" presStyleCnt="0"/>
      <dgm:spPr/>
    </dgm:pt>
    <dgm:pt modelId="{03C438C4-1D34-447A-A258-CD49C254E5FD}" type="pres">
      <dgm:prSet presAssocID="{F6B7A400-BB17-4A63-9A39-E4EE97580B13}" presName="LShape" presStyleLbl="alignNode1" presStyleIdx="4" presStyleCnt="5"/>
      <dgm:spPr/>
    </dgm:pt>
    <dgm:pt modelId="{7D93968E-4106-4BD3-9079-183D2013D223}" type="pres">
      <dgm:prSet presAssocID="{F6B7A400-BB17-4A63-9A39-E4EE97580B13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15EE4502-5531-4FE7-9733-A4C22885C49F}" type="presOf" srcId="{113D736B-C377-4DA1-93A4-B35BF1842A78}" destId="{644CC6B9-E52E-44A4-A713-831C51C25775}" srcOrd="0" destOrd="0" presId="urn:microsoft.com/office/officeart/2009/3/layout/StepUpProcess"/>
    <dgm:cxn modelId="{DEF2EF27-7450-40BB-9EAC-76DC757447FD}" srcId="{6E4D7E7A-3CFB-4995-8B88-DF7128374051}" destId="{F6B7A400-BB17-4A63-9A39-E4EE97580B13}" srcOrd="2" destOrd="0" parTransId="{77AF9063-4C34-49EA-990F-29026EE93EA3}" sibTransId="{1E2590AA-AAFB-4225-9EF0-44F098C5CE27}"/>
    <dgm:cxn modelId="{B4B5D82E-3262-4025-9F65-85674520C82C}" type="presOf" srcId="{6E4D7E7A-3CFB-4995-8B88-DF7128374051}" destId="{1462F3D5-C88F-4F1C-8F0D-715389F0A7D5}" srcOrd="0" destOrd="0" presId="urn:microsoft.com/office/officeart/2009/3/layout/StepUpProcess"/>
    <dgm:cxn modelId="{D3D45F48-B2C5-4802-A489-A1E40BFEE9E4}" srcId="{6E4D7E7A-3CFB-4995-8B88-DF7128374051}" destId="{9A1B5C03-8514-49B2-86DC-D475F905A32F}" srcOrd="0" destOrd="0" parTransId="{B0E51844-3724-477C-B8C3-780F9AC24B30}" sibTransId="{08565031-FCEE-4428-AE6C-0584CC7748E9}"/>
    <dgm:cxn modelId="{26FD2D9E-AFBB-4B5A-A373-5FD7E878A1C7}" type="presOf" srcId="{F6B7A400-BB17-4A63-9A39-E4EE97580B13}" destId="{7D93968E-4106-4BD3-9079-183D2013D223}" srcOrd="0" destOrd="0" presId="urn:microsoft.com/office/officeart/2009/3/layout/StepUpProcess"/>
    <dgm:cxn modelId="{159866AB-9791-4B5B-8790-0A902E4475FF}" type="presOf" srcId="{9A1B5C03-8514-49B2-86DC-D475F905A32F}" destId="{55F75C7B-77CD-4EB7-953C-3BD01FB6D1AB}" srcOrd="0" destOrd="0" presId="urn:microsoft.com/office/officeart/2009/3/layout/StepUpProcess"/>
    <dgm:cxn modelId="{8895C7BD-0B5B-4473-B5E5-086C4F92FBAF}" srcId="{6E4D7E7A-3CFB-4995-8B88-DF7128374051}" destId="{113D736B-C377-4DA1-93A4-B35BF1842A78}" srcOrd="1" destOrd="0" parTransId="{0B261D21-EEA4-43EC-84B0-8FBD1FB22736}" sibTransId="{CF870080-B63F-4B50-862E-F6F3AE594ABF}"/>
    <dgm:cxn modelId="{CD55EE7C-B50C-4549-8357-1A742E686B53}" type="presParOf" srcId="{1462F3D5-C88F-4F1C-8F0D-715389F0A7D5}" destId="{1A7C47B1-3E0E-488D-9EA3-98A0761D652C}" srcOrd="0" destOrd="0" presId="urn:microsoft.com/office/officeart/2009/3/layout/StepUpProcess"/>
    <dgm:cxn modelId="{978C0EC6-F0CB-484A-BE3A-90DF37F11BA9}" type="presParOf" srcId="{1A7C47B1-3E0E-488D-9EA3-98A0761D652C}" destId="{7918AD73-805F-4E63-85A3-2CA1C48D281A}" srcOrd="0" destOrd="0" presId="urn:microsoft.com/office/officeart/2009/3/layout/StepUpProcess"/>
    <dgm:cxn modelId="{3D30EE84-CD8E-4158-8071-BA01B5F7D546}" type="presParOf" srcId="{1A7C47B1-3E0E-488D-9EA3-98A0761D652C}" destId="{55F75C7B-77CD-4EB7-953C-3BD01FB6D1AB}" srcOrd="1" destOrd="0" presId="urn:microsoft.com/office/officeart/2009/3/layout/StepUpProcess"/>
    <dgm:cxn modelId="{E18AEB7E-F2EF-4C0D-890D-3D6E94022303}" type="presParOf" srcId="{1A7C47B1-3E0E-488D-9EA3-98A0761D652C}" destId="{6BD37203-8F69-409E-9F18-AE876093AF9B}" srcOrd="2" destOrd="0" presId="urn:microsoft.com/office/officeart/2009/3/layout/StepUpProcess"/>
    <dgm:cxn modelId="{F80D970E-B31A-4737-B299-F0F3808E803D}" type="presParOf" srcId="{1462F3D5-C88F-4F1C-8F0D-715389F0A7D5}" destId="{2F0508CF-DBB5-4912-94F1-259CEBD32CA7}" srcOrd="1" destOrd="0" presId="urn:microsoft.com/office/officeart/2009/3/layout/StepUpProcess"/>
    <dgm:cxn modelId="{F3DA3700-7CF3-4343-97EF-FB79ABCF5C0E}" type="presParOf" srcId="{2F0508CF-DBB5-4912-94F1-259CEBD32CA7}" destId="{D79A8991-78E9-4BE6-968B-7708B3DBFDC6}" srcOrd="0" destOrd="0" presId="urn:microsoft.com/office/officeart/2009/3/layout/StepUpProcess"/>
    <dgm:cxn modelId="{3146B135-9C34-420B-84EC-0BF4CF0CC2EC}" type="presParOf" srcId="{1462F3D5-C88F-4F1C-8F0D-715389F0A7D5}" destId="{58C2309D-662C-41B9-8D1B-AF21330B3F25}" srcOrd="2" destOrd="0" presId="urn:microsoft.com/office/officeart/2009/3/layout/StepUpProcess"/>
    <dgm:cxn modelId="{E36205B8-E176-49B4-993B-FC18BE27C39A}" type="presParOf" srcId="{58C2309D-662C-41B9-8D1B-AF21330B3F25}" destId="{C5E3B38B-5F2B-44DA-BB08-CA51DF71C95F}" srcOrd="0" destOrd="0" presId="urn:microsoft.com/office/officeart/2009/3/layout/StepUpProcess"/>
    <dgm:cxn modelId="{DB6CB47E-16CB-4C7A-838B-DC51C35E550C}" type="presParOf" srcId="{58C2309D-662C-41B9-8D1B-AF21330B3F25}" destId="{644CC6B9-E52E-44A4-A713-831C51C25775}" srcOrd="1" destOrd="0" presId="urn:microsoft.com/office/officeart/2009/3/layout/StepUpProcess"/>
    <dgm:cxn modelId="{E5912071-94BD-4452-9D1C-4A699F3C3866}" type="presParOf" srcId="{58C2309D-662C-41B9-8D1B-AF21330B3F25}" destId="{0A49ACE8-341F-4BA0-B6FD-4434947162FA}" srcOrd="2" destOrd="0" presId="urn:microsoft.com/office/officeart/2009/3/layout/StepUpProcess"/>
    <dgm:cxn modelId="{BB3E4099-4B04-4735-BBD4-5647CF500D18}" type="presParOf" srcId="{1462F3D5-C88F-4F1C-8F0D-715389F0A7D5}" destId="{E479D0E2-2201-4A59-96DD-3904B045C8CF}" srcOrd="3" destOrd="0" presId="urn:microsoft.com/office/officeart/2009/3/layout/StepUpProcess"/>
    <dgm:cxn modelId="{CD28D028-1814-4ED0-8D74-22FA780621C4}" type="presParOf" srcId="{E479D0E2-2201-4A59-96DD-3904B045C8CF}" destId="{283C6277-7006-4008-AA12-00F696507EE8}" srcOrd="0" destOrd="0" presId="urn:microsoft.com/office/officeart/2009/3/layout/StepUpProcess"/>
    <dgm:cxn modelId="{9F1009D8-DD4E-471E-87B0-1D34A7901D9A}" type="presParOf" srcId="{1462F3D5-C88F-4F1C-8F0D-715389F0A7D5}" destId="{618E7CA7-0A18-4CA8-80C3-E377075255AD}" srcOrd="4" destOrd="0" presId="urn:microsoft.com/office/officeart/2009/3/layout/StepUpProcess"/>
    <dgm:cxn modelId="{9288CEB6-B244-4BCF-92AF-197D98E1103F}" type="presParOf" srcId="{618E7CA7-0A18-4CA8-80C3-E377075255AD}" destId="{03C438C4-1D34-447A-A258-CD49C254E5FD}" srcOrd="0" destOrd="0" presId="urn:microsoft.com/office/officeart/2009/3/layout/StepUpProcess"/>
    <dgm:cxn modelId="{95F11283-8613-49AA-955D-1BEEEA9FD490}" type="presParOf" srcId="{618E7CA7-0A18-4CA8-80C3-E377075255AD}" destId="{7D93968E-4106-4BD3-9079-183D2013D223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B7C6A2-4A79-4F68-9C64-2AD301D0C7D7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56FF03-46B9-4636-B5FB-F6B40EA58188}">
      <dgm:prSet phldrT="[Текст]"/>
      <dgm:spPr/>
      <dgm:t>
        <a:bodyPr/>
        <a:lstStyle/>
        <a:p>
          <a:r>
            <a:rPr lang="ru-RU" b="1" dirty="0"/>
            <a:t>Политология</a:t>
          </a:r>
        </a:p>
      </dgm:t>
    </dgm:pt>
    <dgm:pt modelId="{C1182C44-DA3D-418E-B40E-C30F2124858C}" type="parTrans" cxnId="{88225A4E-EE0F-4F08-88DE-73E4568E865B}">
      <dgm:prSet/>
      <dgm:spPr/>
      <dgm:t>
        <a:bodyPr/>
        <a:lstStyle/>
        <a:p>
          <a:endParaRPr lang="ru-RU"/>
        </a:p>
      </dgm:t>
    </dgm:pt>
    <dgm:pt modelId="{6FEAC4BF-E55B-4922-A4B3-A5C0E9320058}" type="sibTrans" cxnId="{88225A4E-EE0F-4F08-88DE-73E4568E865B}">
      <dgm:prSet/>
      <dgm:spPr/>
      <dgm:t>
        <a:bodyPr/>
        <a:lstStyle/>
        <a:p>
          <a:endParaRPr lang="ru-RU"/>
        </a:p>
      </dgm:t>
    </dgm:pt>
    <dgm:pt modelId="{AF0C9F29-A6BE-4385-A775-B8952109A8B7}">
      <dgm:prSet phldrT="[Текст]"/>
      <dgm:spPr/>
      <dgm:t>
        <a:bodyPr/>
        <a:lstStyle/>
        <a:p>
          <a:r>
            <a:rPr lang="ru-RU" b="1" dirty="0"/>
            <a:t>Конфликтология</a:t>
          </a:r>
        </a:p>
      </dgm:t>
    </dgm:pt>
    <dgm:pt modelId="{1DE262FE-8D83-4504-89B4-6E253C04F70E}" type="parTrans" cxnId="{0E1F261C-5C39-4B93-9D91-6536F1341D44}">
      <dgm:prSet/>
      <dgm:spPr/>
      <dgm:t>
        <a:bodyPr/>
        <a:lstStyle/>
        <a:p>
          <a:endParaRPr lang="ru-RU"/>
        </a:p>
      </dgm:t>
    </dgm:pt>
    <dgm:pt modelId="{DC4D328D-80E9-4E73-AA0A-27814F9116D0}" type="sibTrans" cxnId="{0E1F261C-5C39-4B93-9D91-6536F1341D44}">
      <dgm:prSet/>
      <dgm:spPr/>
      <dgm:t>
        <a:bodyPr/>
        <a:lstStyle/>
        <a:p>
          <a:endParaRPr lang="ru-RU"/>
        </a:p>
      </dgm:t>
    </dgm:pt>
    <dgm:pt modelId="{A7C5D944-8249-4417-ADF8-D3ED51BBE35A}">
      <dgm:prSet phldrT="[Текст]"/>
      <dgm:spPr/>
      <dgm:t>
        <a:bodyPr/>
        <a:lstStyle/>
        <a:p>
          <a:r>
            <a:rPr lang="ru-RU" b="1" dirty="0"/>
            <a:t>Биология</a:t>
          </a:r>
        </a:p>
      </dgm:t>
    </dgm:pt>
    <dgm:pt modelId="{E334450C-0EA8-4852-869E-A2D0664C7AF1}" type="parTrans" cxnId="{6F3813FD-CBDA-44BB-B3C6-F4E61C93F046}">
      <dgm:prSet/>
      <dgm:spPr/>
      <dgm:t>
        <a:bodyPr/>
        <a:lstStyle/>
        <a:p>
          <a:endParaRPr lang="ru-RU"/>
        </a:p>
      </dgm:t>
    </dgm:pt>
    <dgm:pt modelId="{819EDE71-4123-45E9-87EF-84AF4564E9E0}" type="sibTrans" cxnId="{6F3813FD-CBDA-44BB-B3C6-F4E61C93F046}">
      <dgm:prSet/>
      <dgm:spPr/>
      <dgm:t>
        <a:bodyPr/>
        <a:lstStyle/>
        <a:p>
          <a:endParaRPr lang="ru-RU"/>
        </a:p>
      </dgm:t>
    </dgm:pt>
    <dgm:pt modelId="{FDBC0158-8EEB-4609-AA2F-CA782A1BE679}" type="pres">
      <dgm:prSet presAssocID="{EBB7C6A2-4A79-4F68-9C64-2AD301D0C7D7}" presName="rootnode" presStyleCnt="0">
        <dgm:presLayoutVars>
          <dgm:chMax/>
          <dgm:chPref/>
          <dgm:dir/>
          <dgm:animLvl val="lvl"/>
        </dgm:presLayoutVars>
      </dgm:prSet>
      <dgm:spPr/>
    </dgm:pt>
    <dgm:pt modelId="{4653763C-C470-4CA9-A913-9A23F8102F20}" type="pres">
      <dgm:prSet presAssocID="{8D56FF03-46B9-4636-B5FB-F6B40EA58188}" presName="composite" presStyleCnt="0"/>
      <dgm:spPr/>
    </dgm:pt>
    <dgm:pt modelId="{02BC4E8C-E9D5-44AD-A5A6-9E8FB491789D}" type="pres">
      <dgm:prSet presAssocID="{8D56FF03-46B9-4636-B5FB-F6B40EA58188}" presName="LShape" presStyleLbl="alignNode1" presStyleIdx="0" presStyleCnt="5"/>
      <dgm:spPr/>
    </dgm:pt>
    <dgm:pt modelId="{9FC8AEAD-A7A8-47B2-AE1C-BE3B15A878DA}" type="pres">
      <dgm:prSet presAssocID="{8D56FF03-46B9-4636-B5FB-F6B40EA58188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0B8F8BE1-920F-4371-9932-6511D0C7D5F8}" type="pres">
      <dgm:prSet presAssocID="{8D56FF03-46B9-4636-B5FB-F6B40EA58188}" presName="Triangle" presStyleLbl="alignNode1" presStyleIdx="1" presStyleCnt="5"/>
      <dgm:spPr/>
    </dgm:pt>
    <dgm:pt modelId="{3375B4F0-2830-4BB9-AC7B-7B91A383124A}" type="pres">
      <dgm:prSet presAssocID="{6FEAC4BF-E55B-4922-A4B3-A5C0E9320058}" presName="sibTrans" presStyleCnt="0"/>
      <dgm:spPr/>
    </dgm:pt>
    <dgm:pt modelId="{4C52B881-D4CA-4F10-9322-673EE9C53695}" type="pres">
      <dgm:prSet presAssocID="{6FEAC4BF-E55B-4922-A4B3-A5C0E9320058}" presName="space" presStyleCnt="0"/>
      <dgm:spPr/>
    </dgm:pt>
    <dgm:pt modelId="{804F944E-0216-4EF8-9F66-FD65AE2BC918}" type="pres">
      <dgm:prSet presAssocID="{AF0C9F29-A6BE-4385-A775-B8952109A8B7}" presName="composite" presStyleCnt="0"/>
      <dgm:spPr/>
    </dgm:pt>
    <dgm:pt modelId="{011614E2-7E1D-49F6-8072-8465BDA4B9FC}" type="pres">
      <dgm:prSet presAssocID="{AF0C9F29-A6BE-4385-A775-B8952109A8B7}" presName="LShape" presStyleLbl="alignNode1" presStyleIdx="2" presStyleCnt="5"/>
      <dgm:spPr/>
    </dgm:pt>
    <dgm:pt modelId="{44B9DCF6-9783-4728-85AC-295EBD99DE8E}" type="pres">
      <dgm:prSet presAssocID="{AF0C9F29-A6BE-4385-A775-B8952109A8B7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AC6F06F8-ADC8-4076-B68F-24FA9DA11E01}" type="pres">
      <dgm:prSet presAssocID="{AF0C9F29-A6BE-4385-A775-B8952109A8B7}" presName="Triangle" presStyleLbl="alignNode1" presStyleIdx="3" presStyleCnt="5"/>
      <dgm:spPr/>
    </dgm:pt>
    <dgm:pt modelId="{012F6207-A0B4-425A-829A-C63DB84021E8}" type="pres">
      <dgm:prSet presAssocID="{DC4D328D-80E9-4E73-AA0A-27814F9116D0}" presName="sibTrans" presStyleCnt="0"/>
      <dgm:spPr/>
    </dgm:pt>
    <dgm:pt modelId="{91A235C6-2D5D-41FA-92FC-2D3AC6896A65}" type="pres">
      <dgm:prSet presAssocID="{DC4D328D-80E9-4E73-AA0A-27814F9116D0}" presName="space" presStyleCnt="0"/>
      <dgm:spPr/>
    </dgm:pt>
    <dgm:pt modelId="{5FB2442C-2AD0-492D-B123-8B7F4D9E7E41}" type="pres">
      <dgm:prSet presAssocID="{A7C5D944-8249-4417-ADF8-D3ED51BBE35A}" presName="composite" presStyleCnt="0"/>
      <dgm:spPr/>
    </dgm:pt>
    <dgm:pt modelId="{96251D20-9B0A-447B-8175-961C0B897CA4}" type="pres">
      <dgm:prSet presAssocID="{A7C5D944-8249-4417-ADF8-D3ED51BBE35A}" presName="LShape" presStyleLbl="alignNode1" presStyleIdx="4" presStyleCnt="5"/>
      <dgm:spPr/>
    </dgm:pt>
    <dgm:pt modelId="{FB1521DE-2891-4B0F-B9E3-E535AD1792B6}" type="pres">
      <dgm:prSet presAssocID="{A7C5D944-8249-4417-ADF8-D3ED51BBE35A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E1F261C-5C39-4B93-9D91-6536F1341D44}" srcId="{EBB7C6A2-4A79-4F68-9C64-2AD301D0C7D7}" destId="{AF0C9F29-A6BE-4385-A775-B8952109A8B7}" srcOrd="1" destOrd="0" parTransId="{1DE262FE-8D83-4504-89B4-6E253C04F70E}" sibTransId="{DC4D328D-80E9-4E73-AA0A-27814F9116D0}"/>
    <dgm:cxn modelId="{8B7A0A35-0010-4F5F-8855-8CA215572067}" type="presOf" srcId="{AF0C9F29-A6BE-4385-A775-B8952109A8B7}" destId="{44B9DCF6-9783-4728-85AC-295EBD99DE8E}" srcOrd="0" destOrd="0" presId="urn:microsoft.com/office/officeart/2009/3/layout/StepUpProcess"/>
    <dgm:cxn modelId="{50281366-7C9E-4716-AEF6-D58F0D1F65B2}" type="presOf" srcId="{EBB7C6A2-4A79-4F68-9C64-2AD301D0C7D7}" destId="{FDBC0158-8EEB-4609-AA2F-CA782A1BE679}" srcOrd="0" destOrd="0" presId="urn:microsoft.com/office/officeart/2009/3/layout/StepUpProcess"/>
    <dgm:cxn modelId="{88225A4E-EE0F-4F08-88DE-73E4568E865B}" srcId="{EBB7C6A2-4A79-4F68-9C64-2AD301D0C7D7}" destId="{8D56FF03-46B9-4636-B5FB-F6B40EA58188}" srcOrd="0" destOrd="0" parTransId="{C1182C44-DA3D-418E-B40E-C30F2124858C}" sibTransId="{6FEAC4BF-E55B-4922-A4B3-A5C0E9320058}"/>
    <dgm:cxn modelId="{1F1969C4-4B2E-4011-B0B9-FF9542F768D9}" type="presOf" srcId="{A7C5D944-8249-4417-ADF8-D3ED51BBE35A}" destId="{FB1521DE-2891-4B0F-B9E3-E535AD1792B6}" srcOrd="0" destOrd="0" presId="urn:microsoft.com/office/officeart/2009/3/layout/StepUpProcess"/>
    <dgm:cxn modelId="{430A81E0-5E8F-4C70-943E-541836F3774F}" type="presOf" srcId="{8D56FF03-46B9-4636-B5FB-F6B40EA58188}" destId="{9FC8AEAD-A7A8-47B2-AE1C-BE3B15A878DA}" srcOrd="0" destOrd="0" presId="urn:microsoft.com/office/officeart/2009/3/layout/StepUpProcess"/>
    <dgm:cxn modelId="{6F3813FD-CBDA-44BB-B3C6-F4E61C93F046}" srcId="{EBB7C6A2-4A79-4F68-9C64-2AD301D0C7D7}" destId="{A7C5D944-8249-4417-ADF8-D3ED51BBE35A}" srcOrd="2" destOrd="0" parTransId="{E334450C-0EA8-4852-869E-A2D0664C7AF1}" sibTransId="{819EDE71-4123-45E9-87EF-84AF4564E9E0}"/>
    <dgm:cxn modelId="{EB3D41C4-9BE3-4F8B-B564-89DC07D03B1E}" type="presParOf" srcId="{FDBC0158-8EEB-4609-AA2F-CA782A1BE679}" destId="{4653763C-C470-4CA9-A913-9A23F8102F20}" srcOrd="0" destOrd="0" presId="urn:microsoft.com/office/officeart/2009/3/layout/StepUpProcess"/>
    <dgm:cxn modelId="{55144C60-36CE-4154-858B-16DB736DE022}" type="presParOf" srcId="{4653763C-C470-4CA9-A913-9A23F8102F20}" destId="{02BC4E8C-E9D5-44AD-A5A6-9E8FB491789D}" srcOrd="0" destOrd="0" presId="urn:microsoft.com/office/officeart/2009/3/layout/StepUpProcess"/>
    <dgm:cxn modelId="{9BDB85C4-7958-4DAA-939B-3E820532B769}" type="presParOf" srcId="{4653763C-C470-4CA9-A913-9A23F8102F20}" destId="{9FC8AEAD-A7A8-47B2-AE1C-BE3B15A878DA}" srcOrd="1" destOrd="0" presId="urn:microsoft.com/office/officeart/2009/3/layout/StepUpProcess"/>
    <dgm:cxn modelId="{0442D570-8951-4D33-BB68-8864F550F4AE}" type="presParOf" srcId="{4653763C-C470-4CA9-A913-9A23F8102F20}" destId="{0B8F8BE1-920F-4371-9932-6511D0C7D5F8}" srcOrd="2" destOrd="0" presId="urn:microsoft.com/office/officeart/2009/3/layout/StepUpProcess"/>
    <dgm:cxn modelId="{709CAA81-A48E-488B-BD11-2FA549D34E46}" type="presParOf" srcId="{FDBC0158-8EEB-4609-AA2F-CA782A1BE679}" destId="{3375B4F0-2830-4BB9-AC7B-7B91A383124A}" srcOrd="1" destOrd="0" presId="urn:microsoft.com/office/officeart/2009/3/layout/StepUpProcess"/>
    <dgm:cxn modelId="{725FD609-9B40-421B-9C65-33A02EDE943C}" type="presParOf" srcId="{3375B4F0-2830-4BB9-AC7B-7B91A383124A}" destId="{4C52B881-D4CA-4F10-9322-673EE9C53695}" srcOrd="0" destOrd="0" presId="urn:microsoft.com/office/officeart/2009/3/layout/StepUpProcess"/>
    <dgm:cxn modelId="{B0F4B6FF-0CEF-4353-8B2B-075FDDE34E13}" type="presParOf" srcId="{FDBC0158-8EEB-4609-AA2F-CA782A1BE679}" destId="{804F944E-0216-4EF8-9F66-FD65AE2BC918}" srcOrd="2" destOrd="0" presId="urn:microsoft.com/office/officeart/2009/3/layout/StepUpProcess"/>
    <dgm:cxn modelId="{D2F7C0E5-1F56-4F46-8BB0-8FCF81763CA1}" type="presParOf" srcId="{804F944E-0216-4EF8-9F66-FD65AE2BC918}" destId="{011614E2-7E1D-49F6-8072-8465BDA4B9FC}" srcOrd="0" destOrd="0" presId="urn:microsoft.com/office/officeart/2009/3/layout/StepUpProcess"/>
    <dgm:cxn modelId="{B1A7066E-4626-4395-B38F-A930782A95C7}" type="presParOf" srcId="{804F944E-0216-4EF8-9F66-FD65AE2BC918}" destId="{44B9DCF6-9783-4728-85AC-295EBD99DE8E}" srcOrd="1" destOrd="0" presId="urn:microsoft.com/office/officeart/2009/3/layout/StepUpProcess"/>
    <dgm:cxn modelId="{E7A4F9AB-0861-484B-968A-44C6BBEAC632}" type="presParOf" srcId="{804F944E-0216-4EF8-9F66-FD65AE2BC918}" destId="{AC6F06F8-ADC8-4076-B68F-24FA9DA11E01}" srcOrd="2" destOrd="0" presId="urn:microsoft.com/office/officeart/2009/3/layout/StepUpProcess"/>
    <dgm:cxn modelId="{AB1251AB-9570-4FD2-839E-357D187EE3A0}" type="presParOf" srcId="{FDBC0158-8EEB-4609-AA2F-CA782A1BE679}" destId="{012F6207-A0B4-425A-829A-C63DB84021E8}" srcOrd="3" destOrd="0" presId="urn:microsoft.com/office/officeart/2009/3/layout/StepUpProcess"/>
    <dgm:cxn modelId="{47BA19A6-D52F-4C8D-BEE6-DADC34D56FB1}" type="presParOf" srcId="{012F6207-A0B4-425A-829A-C63DB84021E8}" destId="{91A235C6-2D5D-41FA-92FC-2D3AC6896A65}" srcOrd="0" destOrd="0" presId="urn:microsoft.com/office/officeart/2009/3/layout/StepUpProcess"/>
    <dgm:cxn modelId="{73995810-660E-4400-8D69-76179D74EADC}" type="presParOf" srcId="{FDBC0158-8EEB-4609-AA2F-CA782A1BE679}" destId="{5FB2442C-2AD0-492D-B123-8B7F4D9E7E41}" srcOrd="4" destOrd="0" presId="urn:microsoft.com/office/officeart/2009/3/layout/StepUpProcess"/>
    <dgm:cxn modelId="{2BC7CCBE-A1CB-4501-B56B-0CA14E58AF68}" type="presParOf" srcId="{5FB2442C-2AD0-492D-B123-8B7F4D9E7E41}" destId="{96251D20-9B0A-447B-8175-961C0B897CA4}" srcOrd="0" destOrd="0" presId="urn:microsoft.com/office/officeart/2009/3/layout/StepUpProcess"/>
    <dgm:cxn modelId="{ADF2DE7E-94EE-4911-92B7-5866474ACED2}" type="presParOf" srcId="{5FB2442C-2AD0-492D-B123-8B7F4D9E7E41}" destId="{FB1521DE-2891-4B0F-B9E3-E535AD1792B6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8CB552-932C-40B5-9EEE-1FA88E6E90BC}" type="doc">
      <dgm:prSet loTypeId="urn:microsoft.com/office/officeart/2005/8/layout/chevronAccent+Icon" loCatId="officeonline" qsTypeId="urn:microsoft.com/office/officeart/2005/8/quickstyle/simple1" qsCatId="simple" csTypeId="urn:microsoft.com/office/officeart/2005/8/colors/accent1_2" csCatId="accent1" phldr="1"/>
      <dgm:spPr/>
    </dgm:pt>
    <dgm:pt modelId="{4F92E911-CB4E-48F0-80BE-15ACF24AB64C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tx1"/>
              </a:solidFill>
            </a:rPr>
            <a:t>Первичная социализация</a:t>
          </a:r>
        </a:p>
      </dgm:t>
    </dgm:pt>
    <dgm:pt modelId="{BDF4DBF2-4AB7-42B9-AA55-A9F5855A0ABD}" type="parTrans" cxnId="{DCF4B0A1-590C-46F3-8E7C-FA9961D0E630}">
      <dgm:prSet/>
      <dgm:spPr/>
      <dgm:t>
        <a:bodyPr/>
        <a:lstStyle/>
        <a:p>
          <a:endParaRPr lang="ru-RU"/>
        </a:p>
      </dgm:t>
    </dgm:pt>
    <dgm:pt modelId="{95F344C1-ACA5-4E83-B88B-70271977446F}" type="sibTrans" cxnId="{DCF4B0A1-590C-46F3-8E7C-FA9961D0E630}">
      <dgm:prSet/>
      <dgm:spPr/>
      <dgm:t>
        <a:bodyPr/>
        <a:lstStyle/>
        <a:p>
          <a:endParaRPr lang="ru-RU"/>
        </a:p>
      </dgm:t>
    </dgm:pt>
    <dgm:pt modelId="{DC28D4E0-C27A-4216-BFD0-EC10C064FCC4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tx1"/>
              </a:solidFill>
            </a:rPr>
            <a:t>Вторичная социализация</a:t>
          </a:r>
        </a:p>
      </dgm:t>
    </dgm:pt>
    <dgm:pt modelId="{34AE29D3-6D92-4EA3-A1A9-951877E01B55}" type="parTrans" cxnId="{19AFBB8F-F277-4408-97AB-45F6EA055364}">
      <dgm:prSet/>
      <dgm:spPr/>
      <dgm:t>
        <a:bodyPr/>
        <a:lstStyle/>
        <a:p>
          <a:endParaRPr lang="ru-RU"/>
        </a:p>
      </dgm:t>
    </dgm:pt>
    <dgm:pt modelId="{3B245DA5-8891-4C2D-87B9-84BC9DFA708C}" type="sibTrans" cxnId="{19AFBB8F-F277-4408-97AB-45F6EA055364}">
      <dgm:prSet/>
      <dgm:spPr/>
      <dgm:t>
        <a:bodyPr/>
        <a:lstStyle/>
        <a:p>
          <a:endParaRPr lang="ru-RU"/>
        </a:p>
      </dgm:t>
    </dgm:pt>
    <dgm:pt modelId="{D3AFFD93-4E6B-4AF0-8E50-6FAFF863BFC4}" type="pres">
      <dgm:prSet presAssocID="{5F8CB552-932C-40B5-9EEE-1FA88E6E90BC}" presName="Name0" presStyleCnt="0">
        <dgm:presLayoutVars>
          <dgm:dir/>
          <dgm:resizeHandles val="exact"/>
        </dgm:presLayoutVars>
      </dgm:prSet>
      <dgm:spPr/>
    </dgm:pt>
    <dgm:pt modelId="{FA3A211A-E6FD-4819-B643-77D368BBFD9E}" type="pres">
      <dgm:prSet presAssocID="{4F92E911-CB4E-48F0-80BE-15ACF24AB64C}" presName="composite" presStyleCnt="0"/>
      <dgm:spPr/>
    </dgm:pt>
    <dgm:pt modelId="{651BF16A-4CB1-42E3-A22E-3EF419E85E48}" type="pres">
      <dgm:prSet presAssocID="{4F92E911-CB4E-48F0-80BE-15ACF24AB64C}" presName="bgChev" presStyleLbl="node1" presStyleIdx="0" presStyleCnt="2" custLinFactNeighborX="7113" custLinFactNeighborY="-24516"/>
      <dgm:spPr/>
    </dgm:pt>
    <dgm:pt modelId="{5398F37C-F75F-4922-AB2F-17A9779DE381}" type="pres">
      <dgm:prSet presAssocID="{4F92E911-CB4E-48F0-80BE-15ACF24AB64C}" presName="txNode" presStyleLbl="fgAcc1" presStyleIdx="0" presStyleCnt="2" custScaleX="117391">
        <dgm:presLayoutVars>
          <dgm:bulletEnabled val="1"/>
        </dgm:presLayoutVars>
      </dgm:prSet>
      <dgm:spPr/>
    </dgm:pt>
    <dgm:pt modelId="{7D9A0192-ED50-4A89-AEF2-2DD9E920A2FB}" type="pres">
      <dgm:prSet presAssocID="{95F344C1-ACA5-4E83-B88B-70271977446F}" presName="compositeSpace" presStyleCnt="0"/>
      <dgm:spPr/>
    </dgm:pt>
    <dgm:pt modelId="{376EC5BD-5763-48C8-A69F-E7FF0B8D46D1}" type="pres">
      <dgm:prSet presAssocID="{DC28D4E0-C27A-4216-BFD0-EC10C064FCC4}" presName="composite" presStyleCnt="0"/>
      <dgm:spPr/>
    </dgm:pt>
    <dgm:pt modelId="{1FDAC10F-D791-43DB-B4F0-B1434C4829BC}" type="pres">
      <dgm:prSet presAssocID="{DC28D4E0-C27A-4216-BFD0-EC10C064FCC4}" presName="bgChev" presStyleLbl="node1" presStyleIdx="1" presStyleCnt="2" custLinFactNeighborX="14476" custLinFactNeighborY="42439"/>
      <dgm:spPr/>
    </dgm:pt>
    <dgm:pt modelId="{202AE810-B234-4199-9DC1-E9F749DE2B91}" type="pres">
      <dgm:prSet presAssocID="{DC28D4E0-C27A-4216-BFD0-EC10C064FCC4}" presName="txNode" presStyleLbl="fgAcc1" presStyleIdx="1" presStyleCnt="2" custScaleX="120978" custLinFactNeighborX="-907" custLinFactNeighborY="63986">
        <dgm:presLayoutVars>
          <dgm:bulletEnabled val="1"/>
        </dgm:presLayoutVars>
      </dgm:prSet>
      <dgm:spPr/>
    </dgm:pt>
  </dgm:ptLst>
  <dgm:cxnLst>
    <dgm:cxn modelId="{A64D6E11-8F2E-44BF-AC33-F468EF5B3EEA}" type="presOf" srcId="{5F8CB552-932C-40B5-9EEE-1FA88E6E90BC}" destId="{D3AFFD93-4E6B-4AF0-8E50-6FAFF863BFC4}" srcOrd="0" destOrd="0" presId="urn:microsoft.com/office/officeart/2005/8/layout/chevronAccent+Icon"/>
    <dgm:cxn modelId="{1040673E-D74B-4B36-993D-DD520507D409}" type="presOf" srcId="{DC28D4E0-C27A-4216-BFD0-EC10C064FCC4}" destId="{202AE810-B234-4199-9DC1-E9F749DE2B91}" srcOrd="0" destOrd="0" presId="urn:microsoft.com/office/officeart/2005/8/layout/chevronAccent+Icon"/>
    <dgm:cxn modelId="{3222946C-F32F-4179-BE9E-D4063D7FE680}" type="presOf" srcId="{4F92E911-CB4E-48F0-80BE-15ACF24AB64C}" destId="{5398F37C-F75F-4922-AB2F-17A9779DE381}" srcOrd="0" destOrd="0" presId="urn:microsoft.com/office/officeart/2005/8/layout/chevronAccent+Icon"/>
    <dgm:cxn modelId="{19AFBB8F-F277-4408-97AB-45F6EA055364}" srcId="{5F8CB552-932C-40B5-9EEE-1FA88E6E90BC}" destId="{DC28D4E0-C27A-4216-BFD0-EC10C064FCC4}" srcOrd="1" destOrd="0" parTransId="{34AE29D3-6D92-4EA3-A1A9-951877E01B55}" sibTransId="{3B245DA5-8891-4C2D-87B9-84BC9DFA708C}"/>
    <dgm:cxn modelId="{DCF4B0A1-590C-46F3-8E7C-FA9961D0E630}" srcId="{5F8CB552-932C-40B5-9EEE-1FA88E6E90BC}" destId="{4F92E911-CB4E-48F0-80BE-15ACF24AB64C}" srcOrd="0" destOrd="0" parTransId="{BDF4DBF2-4AB7-42B9-AA55-A9F5855A0ABD}" sibTransId="{95F344C1-ACA5-4E83-B88B-70271977446F}"/>
    <dgm:cxn modelId="{27148B08-D4C7-4371-B29D-DCDB8796AF70}" type="presParOf" srcId="{D3AFFD93-4E6B-4AF0-8E50-6FAFF863BFC4}" destId="{FA3A211A-E6FD-4819-B643-77D368BBFD9E}" srcOrd="0" destOrd="0" presId="urn:microsoft.com/office/officeart/2005/8/layout/chevronAccent+Icon"/>
    <dgm:cxn modelId="{2AD9F371-C664-42CC-83C1-A333182A1040}" type="presParOf" srcId="{FA3A211A-E6FD-4819-B643-77D368BBFD9E}" destId="{651BF16A-4CB1-42E3-A22E-3EF419E85E48}" srcOrd="0" destOrd="0" presId="urn:microsoft.com/office/officeart/2005/8/layout/chevronAccent+Icon"/>
    <dgm:cxn modelId="{C74D27A7-154B-4EDA-862E-5BD6CDE6FCE3}" type="presParOf" srcId="{FA3A211A-E6FD-4819-B643-77D368BBFD9E}" destId="{5398F37C-F75F-4922-AB2F-17A9779DE381}" srcOrd="1" destOrd="0" presId="urn:microsoft.com/office/officeart/2005/8/layout/chevronAccent+Icon"/>
    <dgm:cxn modelId="{445F748B-F407-47C9-8FA3-71EA36780BBA}" type="presParOf" srcId="{D3AFFD93-4E6B-4AF0-8E50-6FAFF863BFC4}" destId="{7D9A0192-ED50-4A89-AEF2-2DD9E920A2FB}" srcOrd="1" destOrd="0" presId="urn:microsoft.com/office/officeart/2005/8/layout/chevronAccent+Icon"/>
    <dgm:cxn modelId="{A284CBE6-FD17-4F6B-918A-48197A040BAE}" type="presParOf" srcId="{D3AFFD93-4E6B-4AF0-8E50-6FAFF863BFC4}" destId="{376EC5BD-5763-48C8-A69F-E7FF0B8D46D1}" srcOrd="2" destOrd="0" presId="urn:microsoft.com/office/officeart/2005/8/layout/chevronAccent+Icon"/>
    <dgm:cxn modelId="{3E19F2FB-F063-4A9B-B124-CBFC1ED13E4D}" type="presParOf" srcId="{376EC5BD-5763-48C8-A69F-E7FF0B8D46D1}" destId="{1FDAC10F-D791-43DB-B4F0-B1434C4829BC}" srcOrd="0" destOrd="0" presId="urn:microsoft.com/office/officeart/2005/8/layout/chevronAccent+Icon"/>
    <dgm:cxn modelId="{FBBA9156-2CA2-477A-9AC8-E637DF390772}" type="presParOf" srcId="{376EC5BD-5763-48C8-A69F-E7FF0B8D46D1}" destId="{202AE810-B234-4199-9DC1-E9F749DE2B91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18AD73-805F-4E63-85A3-2CA1C48D281A}">
      <dsp:nvSpPr>
        <dsp:cNvPr id="0" name=""/>
        <dsp:cNvSpPr/>
      </dsp:nvSpPr>
      <dsp:spPr>
        <a:xfrm rot="5400000">
          <a:off x="380755" y="1327890"/>
          <a:ext cx="1139501" cy="189610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F75C7B-77CD-4EB7-953C-3BD01FB6D1AB}">
      <dsp:nvSpPr>
        <dsp:cNvPr id="0" name=""/>
        <dsp:cNvSpPr/>
      </dsp:nvSpPr>
      <dsp:spPr>
        <a:xfrm>
          <a:off x="190544" y="1894416"/>
          <a:ext cx="1711813" cy="1500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 dirty="0"/>
            <a:t>Социология</a:t>
          </a:r>
        </a:p>
      </dsp:txBody>
      <dsp:txXfrm>
        <a:off x="190544" y="1894416"/>
        <a:ext cx="1711813" cy="1500505"/>
      </dsp:txXfrm>
    </dsp:sp>
    <dsp:sp modelId="{6BD37203-8F69-409E-9F18-AE876093AF9B}">
      <dsp:nvSpPr>
        <dsp:cNvPr id="0" name=""/>
        <dsp:cNvSpPr/>
      </dsp:nvSpPr>
      <dsp:spPr>
        <a:xfrm>
          <a:off x="1579374" y="1188296"/>
          <a:ext cx="322983" cy="32298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E3B38B-5F2B-44DA-BB08-CA51DF71C95F}">
      <dsp:nvSpPr>
        <dsp:cNvPr id="0" name=""/>
        <dsp:cNvSpPr/>
      </dsp:nvSpPr>
      <dsp:spPr>
        <a:xfrm rot="5400000">
          <a:off x="2476349" y="809333"/>
          <a:ext cx="1139501" cy="189610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4CC6B9-E52E-44A4-A713-831C51C25775}">
      <dsp:nvSpPr>
        <dsp:cNvPr id="0" name=""/>
        <dsp:cNvSpPr/>
      </dsp:nvSpPr>
      <dsp:spPr>
        <a:xfrm>
          <a:off x="2286138" y="1375860"/>
          <a:ext cx="1711813" cy="1500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 dirty="0"/>
            <a:t>Психология</a:t>
          </a:r>
        </a:p>
      </dsp:txBody>
      <dsp:txXfrm>
        <a:off x="2286138" y="1375860"/>
        <a:ext cx="1711813" cy="1500505"/>
      </dsp:txXfrm>
    </dsp:sp>
    <dsp:sp modelId="{0A49ACE8-341F-4BA0-B6FD-4434947162FA}">
      <dsp:nvSpPr>
        <dsp:cNvPr id="0" name=""/>
        <dsp:cNvSpPr/>
      </dsp:nvSpPr>
      <dsp:spPr>
        <a:xfrm>
          <a:off x="3674968" y="669740"/>
          <a:ext cx="322983" cy="32298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C438C4-1D34-447A-A258-CD49C254E5FD}">
      <dsp:nvSpPr>
        <dsp:cNvPr id="0" name=""/>
        <dsp:cNvSpPr/>
      </dsp:nvSpPr>
      <dsp:spPr>
        <a:xfrm rot="5400000">
          <a:off x="4571943" y="290776"/>
          <a:ext cx="1139501" cy="189610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93968E-4106-4BD3-9079-183D2013D223}">
      <dsp:nvSpPr>
        <dsp:cNvPr id="0" name=""/>
        <dsp:cNvSpPr/>
      </dsp:nvSpPr>
      <dsp:spPr>
        <a:xfrm>
          <a:off x="4381732" y="857303"/>
          <a:ext cx="1711813" cy="1500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 dirty="0"/>
            <a:t>Антропология</a:t>
          </a:r>
        </a:p>
      </dsp:txBody>
      <dsp:txXfrm>
        <a:off x="4381732" y="857303"/>
        <a:ext cx="1711813" cy="15005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BC4E8C-E9D5-44AD-A5A6-9E8FB491789D}">
      <dsp:nvSpPr>
        <dsp:cNvPr id="0" name=""/>
        <dsp:cNvSpPr/>
      </dsp:nvSpPr>
      <dsp:spPr>
        <a:xfrm rot="5400000">
          <a:off x="496718" y="1496658"/>
          <a:ext cx="1481642" cy="246542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C8AEAD-A7A8-47B2-AE1C-BE3B15A878DA}">
      <dsp:nvSpPr>
        <dsp:cNvPr id="0" name=""/>
        <dsp:cNvSpPr/>
      </dsp:nvSpPr>
      <dsp:spPr>
        <a:xfrm>
          <a:off x="249395" y="2233287"/>
          <a:ext cx="2225795" cy="1951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/>
            <a:t>Политология</a:t>
          </a:r>
        </a:p>
      </dsp:txBody>
      <dsp:txXfrm>
        <a:off x="249395" y="2233287"/>
        <a:ext cx="2225795" cy="1951039"/>
      </dsp:txXfrm>
    </dsp:sp>
    <dsp:sp modelId="{0B8F8BE1-920F-4371-9932-6511D0C7D5F8}">
      <dsp:nvSpPr>
        <dsp:cNvPr id="0" name=""/>
        <dsp:cNvSpPr/>
      </dsp:nvSpPr>
      <dsp:spPr>
        <a:xfrm>
          <a:off x="2055229" y="1315151"/>
          <a:ext cx="419961" cy="41996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614E2-7E1D-49F6-8072-8465BDA4B9FC}">
      <dsp:nvSpPr>
        <dsp:cNvPr id="0" name=""/>
        <dsp:cNvSpPr/>
      </dsp:nvSpPr>
      <dsp:spPr>
        <a:xfrm rot="5400000">
          <a:off x="3221526" y="822402"/>
          <a:ext cx="1481642" cy="246542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B9DCF6-9783-4728-85AC-295EBD99DE8E}">
      <dsp:nvSpPr>
        <dsp:cNvPr id="0" name=""/>
        <dsp:cNvSpPr/>
      </dsp:nvSpPr>
      <dsp:spPr>
        <a:xfrm>
          <a:off x="2974203" y="1559031"/>
          <a:ext cx="2225795" cy="1951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/>
            <a:t>Конфликтология</a:t>
          </a:r>
        </a:p>
      </dsp:txBody>
      <dsp:txXfrm>
        <a:off x="2974203" y="1559031"/>
        <a:ext cx="2225795" cy="1951039"/>
      </dsp:txXfrm>
    </dsp:sp>
    <dsp:sp modelId="{AC6F06F8-ADC8-4076-B68F-24FA9DA11E01}">
      <dsp:nvSpPr>
        <dsp:cNvPr id="0" name=""/>
        <dsp:cNvSpPr/>
      </dsp:nvSpPr>
      <dsp:spPr>
        <a:xfrm>
          <a:off x="4780037" y="640895"/>
          <a:ext cx="419961" cy="41996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251D20-9B0A-447B-8175-961C0B897CA4}">
      <dsp:nvSpPr>
        <dsp:cNvPr id="0" name=""/>
        <dsp:cNvSpPr/>
      </dsp:nvSpPr>
      <dsp:spPr>
        <a:xfrm rot="5400000">
          <a:off x="5946334" y="148145"/>
          <a:ext cx="1481642" cy="246542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1521DE-2891-4B0F-B9E3-E535AD1792B6}">
      <dsp:nvSpPr>
        <dsp:cNvPr id="0" name=""/>
        <dsp:cNvSpPr/>
      </dsp:nvSpPr>
      <dsp:spPr>
        <a:xfrm>
          <a:off x="5699011" y="884775"/>
          <a:ext cx="2225795" cy="1951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/>
            <a:t>Биология</a:t>
          </a:r>
        </a:p>
      </dsp:txBody>
      <dsp:txXfrm>
        <a:off x="5699011" y="884775"/>
        <a:ext cx="2225795" cy="19510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1BF16A-4CB1-42E3-A22E-3EF419E85E48}">
      <dsp:nvSpPr>
        <dsp:cNvPr id="0" name=""/>
        <dsp:cNvSpPr/>
      </dsp:nvSpPr>
      <dsp:spPr>
        <a:xfrm>
          <a:off x="200012" y="811886"/>
          <a:ext cx="2805455" cy="108290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98F37C-F75F-4922-AB2F-17A9779DE381}">
      <dsp:nvSpPr>
        <dsp:cNvPr id="0" name=""/>
        <dsp:cNvSpPr/>
      </dsp:nvSpPr>
      <dsp:spPr>
        <a:xfrm>
          <a:off x="542581" y="1348097"/>
          <a:ext cx="2781052" cy="1082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tx1"/>
              </a:solidFill>
            </a:rPr>
            <a:t>Первичная социализация</a:t>
          </a:r>
        </a:p>
      </dsp:txBody>
      <dsp:txXfrm>
        <a:off x="574298" y="1379814"/>
        <a:ext cx="2717618" cy="1019471"/>
      </dsp:txXfrm>
    </dsp:sp>
    <dsp:sp modelId="{1FDAC10F-D791-43DB-B4F0-B1434C4829BC}">
      <dsp:nvSpPr>
        <dsp:cNvPr id="0" name=""/>
        <dsp:cNvSpPr/>
      </dsp:nvSpPr>
      <dsp:spPr>
        <a:xfrm>
          <a:off x="3817032" y="1536945"/>
          <a:ext cx="2805455" cy="108290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2AE810-B234-4199-9DC1-E9F749DE2B91}">
      <dsp:nvSpPr>
        <dsp:cNvPr id="0" name=""/>
        <dsp:cNvSpPr/>
      </dsp:nvSpPr>
      <dsp:spPr>
        <a:xfrm>
          <a:off x="3889058" y="2041005"/>
          <a:ext cx="2866030" cy="1082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tx1"/>
              </a:solidFill>
            </a:rPr>
            <a:t>Вторичная социализация</a:t>
          </a:r>
        </a:p>
      </dsp:txBody>
      <dsp:txXfrm>
        <a:off x="3920775" y="2072722"/>
        <a:ext cx="2802596" cy="1019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3E409-1211-4629-8ECA-1FC11001FAD1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750BE-88DC-4D0A-A80D-ECAA584185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788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12AC-E9C1-4CB3-9B71-E2345A6185F8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1EA1-8E7B-4D64-88C9-38A9FB1D1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12AC-E9C1-4CB3-9B71-E2345A6185F8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1EA1-8E7B-4D64-88C9-38A9FB1D1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12AC-E9C1-4CB3-9B71-E2345A6185F8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1EA1-8E7B-4D64-88C9-38A9FB1D1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DA0DC-6B96-4B25-9982-8AC1BE0D80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752513"/>
      </p:ext>
    </p:extLst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12AC-E9C1-4CB3-9B71-E2345A6185F8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1EA1-8E7B-4D64-88C9-38A9FB1D1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12AC-E9C1-4CB3-9B71-E2345A6185F8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1EA1-8E7B-4D64-88C9-38A9FB1D1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12AC-E9C1-4CB3-9B71-E2345A6185F8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1EA1-8E7B-4D64-88C9-38A9FB1D1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12AC-E9C1-4CB3-9B71-E2345A6185F8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1EA1-8E7B-4D64-88C9-38A9FB1D1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12AC-E9C1-4CB3-9B71-E2345A6185F8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1EA1-8E7B-4D64-88C9-38A9FB1D1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12AC-E9C1-4CB3-9B71-E2345A6185F8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1EA1-8E7B-4D64-88C9-38A9FB1D1A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12AC-E9C1-4CB3-9B71-E2345A6185F8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1EA1-8E7B-4D64-88C9-38A9FB1D1A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12AC-E9C1-4CB3-9B71-E2345A6185F8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691EA1-8E7B-4D64-88C9-38A9FB1D1A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9691EA1-8E7B-4D64-88C9-38A9FB1D1A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E8A12AC-E9C1-4CB3-9B71-E2345A6185F8}" type="datetimeFigureOut">
              <a:rPr lang="ru-RU" smtClean="0"/>
              <a:pPr/>
              <a:t>11.04.2024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052736"/>
            <a:ext cx="8064896" cy="2304256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sz="4400" dirty="0"/>
              <a:t>ТЕМА . СОЦИАЛИЗАЦИЯ  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</a:t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073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  <a:p>
            <a:pPr marL="114300" indent="0" algn="ctr">
              <a:buNone/>
            </a:pP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  <a:p>
            <a:pPr marL="114300" indent="0" algn="ctr">
              <a:buNone/>
            </a:pP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  <a:p>
            <a:pPr marL="114300" indent="0" algn="ctr">
              <a:buNone/>
            </a:pPr>
            <a:r>
              <a:rPr lang="ru-RU" sz="32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25721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Понятие о социализации.</a:t>
            </a:r>
          </a:p>
          <a:p>
            <a:pPr marL="11430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Стадии процесса социализации.</a:t>
            </a:r>
          </a:p>
          <a:p>
            <a:pPr marL="11430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Механизмы социализации.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408236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FF6650C4-9850-4574-91C7-2D9DC3E9397F}"/>
              </a:ext>
            </a:extLst>
          </p:cNvPr>
          <p:cNvSpPr/>
          <p:nvPr/>
        </p:nvSpPr>
        <p:spPr>
          <a:xfrm>
            <a:off x="827088" y="549275"/>
            <a:ext cx="3529012" cy="16557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6146" name="Заголовок 1">
            <a:extLst>
              <a:ext uri="{FF2B5EF4-FFF2-40B4-BE49-F238E27FC236}">
                <a16:creationId xmlns:a16="http://schemas.microsoft.com/office/drawing/2014/main" id="{A79D7C61-A130-414C-9212-DB82C1B32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476250"/>
            <a:ext cx="3816350" cy="1722438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ru-RU" sz="3200" b="1" dirty="0">
                <a:solidFill>
                  <a:schemeClr val="bg1"/>
                </a:solidFill>
              </a:rPr>
              <a:t>Личность изучают такие науки как …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7172" name="Picture 6" descr="C:\Users\км\Desktop\807446_w640_h640_sots__opros.jpg">
            <a:extLst>
              <a:ext uri="{FF2B5EF4-FFF2-40B4-BE49-F238E27FC236}">
                <a16:creationId xmlns:a16="http://schemas.microsoft.com/office/drawing/2014/main" id="{00B2DE9E-387B-45F7-BB5F-17C0F0842D4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5963" y="4365625"/>
            <a:ext cx="2889250" cy="1746250"/>
          </a:xfrm>
          <a:noFill/>
        </p:spPr>
      </p:pic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71A3FC00-33D4-4125-B89E-2AF0585C3990}"/>
              </a:ext>
            </a:extLst>
          </p:cNvPr>
          <p:cNvGraphicFramePr/>
          <p:nvPr/>
        </p:nvGraphicFramePr>
        <p:xfrm>
          <a:off x="1331640" y="134076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0BE6E7A7-E79D-4756-89C8-1809F55E1C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9822638"/>
              </p:ext>
            </p:extLst>
          </p:nvPr>
        </p:nvGraphicFramePr>
        <p:xfrm>
          <a:off x="458787" y="2205038"/>
          <a:ext cx="7929637" cy="4824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 flipV="1">
            <a:off x="7308304" y="6045200"/>
            <a:ext cx="646659" cy="48096"/>
          </a:xfrm>
        </p:spPr>
        <p:txBody>
          <a:bodyPr/>
          <a:lstStyle/>
          <a:p>
            <a:endParaRPr lang="ru-RU" altLang="ru-RU" dirty="0"/>
          </a:p>
        </p:txBody>
      </p:sp>
      <p:sp>
        <p:nvSpPr>
          <p:cNvPr id="218114" name="AutoShape 2"/>
          <p:cNvSpPr>
            <a:spLocks noChangeArrowheads="1"/>
          </p:cNvSpPr>
          <p:nvPr/>
        </p:nvSpPr>
        <p:spPr bwMode="auto">
          <a:xfrm>
            <a:off x="827088" y="2708275"/>
            <a:ext cx="2159000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title"/>
          </p:nvPr>
        </p:nvSpPr>
        <p:spPr>
          <a:xfrm>
            <a:off x="179512" y="116632"/>
            <a:ext cx="7897688" cy="1373014"/>
          </a:xfrm>
          <a:noFill/>
          <a:ln/>
        </p:spPr>
        <p:txBody>
          <a:bodyPr/>
          <a:lstStyle/>
          <a:p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Социализация - это процесс усвоения индивидом социального опыта, системы социальных связей и отношений. 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8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8116" name="AutoShape 4"/>
          <p:cNvSpPr>
            <a:spLocks noChangeArrowheads="1"/>
          </p:cNvSpPr>
          <p:nvPr/>
        </p:nvSpPr>
        <p:spPr bwMode="auto">
          <a:xfrm>
            <a:off x="3275013" y="2708275"/>
            <a:ext cx="2159000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ДОШКОЛЬНЫЕ</a:t>
            </a:r>
          </a:p>
          <a:p>
            <a:pPr algn="ctr"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</a:t>
            </a:r>
          </a:p>
        </p:txBody>
      </p:sp>
      <p:sp>
        <p:nvSpPr>
          <p:cNvPr id="218117" name="AutoShape 5"/>
          <p:cNvSpPr>
            <a:spLocks noChangeArrowheads="1"/>
          </p:cNvSpPr>
          <p:nvPr/>
        </p:nvSpPr>
        <p:spPr bwMode="auto">
          <a:xfrm>
            <a:off x="5795963" y="2708275"/>
            <a:ext cx="2159000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</a:t>
            </a:r>
          </a:p>
        </p:txBody>
      </p:sp>
      <p:sp>
        <p:nvSpPr>
          <p:cNvPr id="218118" name="AutoShape 6"/>
          <p:cNvSpPr>
            <a:spLocks noChangeArrowheads="1"/>
          </p:cNvSpPr>
          <p:nvPr/>
        </p:nvSpPr>
        <p:spPr bwMode="auto">
          <a:xfrm>
            <a:off x="827088" y="4292600"/>
            <a:ext cx="2159000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НЕФОРМАЛЬНЫЕ </a:t>
            </a:r>
          </a:p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ОБЪЕДИНЕНИЯ</a:t>
            </a:r>
          </a:p>
        </p:txBody>
      </p:sp>
      <p:sp>
        <p:nvSpPr>
          <p:cNvPr id="218119" name="AutoShape 7"/>
          <p:cNvSpPr>
            <a:spLocks noChangeArrowheads="1"/>
          </p:cNvSpPr>
          <p:nvPr/>
        </p:nvSpPr>
        <p:spPr bwMode="auto">
          <a:xfrm>
            <a:off x="3276600" y="4294188"/>
            <a:ext cx="2159000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ВУЗ</a:t>
            </a:r>
          </a:p>
        </p:txBody>
      </p:sp>
      <p:sp>
        <p:nvSpPr>
          <p:cNvPr id="218120" name="AutoShape 8"/>
          <p:cNvSpPr>
            <a:spLocks noChangeArrowheads="1"/>
          </p:cNvSpPr>
          <p:nvPr/>
        </p:nvSpPr>
        <p:spPr bwMode="auto">
          <a:xfrm>
            <a:off x="5797550" y="4294188"/>
            <a:ext cx="2159000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</a:t>
            </a:r>
          </a:p>
          <a:p>
            <a:pPr algn="ctr"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1737797"/>
            <a:ext cx="5802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u="sng" dirty="0">
                <a:latin typeface="Times New Roman" panose="02020603050405020304" pitchFamily="18" charset="0"/>
              </a:rPr>
              <a:t>ОСНОВНЫЕ ИНСТИТУТЫ СОЦИАЛИЗАЦИИ:</a:t>
            </a:r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3788077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9F1B0F3-6918-4FD2-ABBB-C41C4BAA917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42988" y="2324100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DD152B37-62C2-45EF-AFE0-2C69F820CD97}"/>
              </a:ext>
            </a:extLst>
          </p:cNvPr>
          <p:cNvSpPr/>
          <p:nvPr/>
        </p:nvSpPr>
        <p:spPr>
          <a:xfrm>
            <a:off x="971550" y="1041400"/>
            <a:ext cx="4176713" cy="158432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bg1"/>
                </a:solidFill>
              </a:rPr>
              <a:t>ВЫДЕЛЯЮТ ДВА УРОВНЯ СОЦИАЛИЗАЦИИ: </a:t>
            </a:r>
          </a:p>
          <a:p>
            <a:pPr algn="ctr" eaLnBrk="1" hangingPunct="1">
              <a:defRPr/>
            </a:pPr>
            <a:endParaRPr lang="ru-RU" dirty="0"/>
          </a:p>
        </p:txBody>
      </p:sp>
      <p:graphicFrame>
        <p:nvGraphicFramePr>
          <p:cNvPr id="22532" name="Объект 7">
            <a:extLst>
              <a:ext uri="{FF2B5EF4-FFF2-40B4-BE49-F238E27FC236}">
                <a16:creationId xmlns:a16="http://schemas.microsoft.com/office/drawing/2014/main" id="{CCD4E526-C665-4A12-8912-73B65C01A4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1863" y="765175"/>
          <a:ext cx="2517775" cy="292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orelDRAW" r:id="rId8" imgW="1275893" imgH="1484376" progId="">
                  <p:embed/>
                </p:oleObj>
              </mc:Choice>
              <mc:Fallback>
                <p:oleObj name="CorelDRAW" r:id="rId8" imgW="1275893" imgH="1484376" progId="">
                  <p:embed/>
                  <p:pic>
                    <p:nvPicPr>
                      <p:cNvPr id="22532" name="Объект 7">
                        <a:extLst>
                          <a:ext uri="{FF2B5EF4-FFF2-40B4-BE49-F238E27FC236}">
                            <a16:creationId xmlns:a16="http://schemas.microsoft.com/office/drawing/2014/main" id="{CCD4E526-C665-4A12-8912-73B65C01A4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765175"/>
                        <a:ext cx="2517775" cy="292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2">
            <a:extLst>
              <a:ext uri="{FF2B5EF4-FFF2-40B4-BE49-F238E27FC236}">
                <a16:creationId xmlns:a16="http://schemas.microsoft.com/office/drawing/2014/main" id="{62471289-DF33-4392-B811-F0EB02E2B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765175"/>
            <a:ext cx="8324850" cy="5472113"/>
          </a:xfrm>
        </p:spPr>
        <p:txBody>
          <a:bodyPr/>
          <a:lstStyle/>
          <a:p>
            <a:pPr indent="273050" algn="just">
              <a:defRPr/>
            </a:pPr>
            <a:r>
              <a:rPr lang="ru-RU" sz="2800" b="1" dirty="0">
                <a:solidFill>
                  <a:schemeClr val="tx1"/>
                </a:solidFill>
              </a:rPr>
              <a:t>Первичная социализация</a:t>
            </a:r>
            <a:r>
              <a:rPr lang="ru-RU" sz="2800" dirty="0">
                <a:solidFill>
                  <a:schemeClr val="tx1"/>
                </a:solidFill>
              </a:rPr>
              <a:t> происходит в сфере межличностных отношений в малых группах. </a:t>
            </a:r>
          </a:p>
          <a:p>
            <a:pPr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В качестве первичных агентов социализации выступает ближайшее окружение индивида: родители, близкие и дальние родственники, друзья семьи, сверстники, учителя, врачи и т. д. </a:t>
            </a:r>
          </a:p>
          <a:p>
            <a:pPr indent="273050" algn="just">
              <a:defRPr/>
            </a:pPr>
            <a:endParaRPr lang="ru-RU" dirty="0"/>
          </a:p>
          <a:p>
            <a:pPr indent="273050" algn="just">
              <a:defRPr/>
            </a:pPr>
            <a:endParaRPr lang="ru-RU" dirty="0">
              <a:solidFill>
                <a:schemeClr val="tx1"/>
              </a:solidFill>
            </a:endParaRPr>
          </a:p>
          <a:p>
            <a:pPr indent="273050" algn="just">
              <a:defRPr/>
            </a:pPr>
            <a:r>
              <a:rPr lang="ru-RU" sz="2800" b="1" dirty="0">
                <a:solidFill>
                  <a:schemeClr val="tx1"/>
                </a:solidFill>
              </a:rPr>
              <a:t>Вторичная социализация</a:t>
            </a:r>
            <a:r>
              <a:rPr lang="ru-RU" sz="2800" dirty="0">
                <a:solidFill>
                  <a:schemeClr val="tx1"/>
                </a:solidFill>
              </a:rPr>
              <a:t> происходит на уровне больших социальных групп и институтов. </a:t>
            </a:r>
          </a:p>
          <a:p>
            <a:pPr indent="0" algn="just"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Вторичные агенты – это формальные организации, официальные учреждения: представители администрации и школы, армии, государства и т. д.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Номер слайда 4"/>
          <p:cNvSpPr>
            <a:spLocks noGrp="1"/>
          </p:cNvSpPr>
          <p:nvPr>
            <p:ph type="sldNum" sz="quarter" idx="12"/>
          </p:nvPr>
        </p:nvSpPr>
        <p:spPr>
          <a:xfrm flipH="1">
            <a:off x="8316416" y="5877272"/>
            <a:ext cx="215372" cy="167928"/>
          </a:xfrm>
        </p:spPr>
        <p:txBody>
          <a:bodyPr/>
          <a:lstStyle/>
          <a:p>
            <a:endParaRPr lang="ru-RU" altLang="ru-RU" dirty="0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60362"/>
          </a:xfrm>
          <a:noFill/>
        </p:spPr>
        <p:txBody>
          <a:bodyPr/>
          <a:lstStyle/>
          <a:p>
            <a:r>
              <a:rPr lang="ru-RU" altLang="ru-RU" sz="2400" b="1" dirty="0">
                <a:latin typeface="Times New Roman" panose="02020603050405020304" pitchFamily="18" charset="0"/>
              </a:rPr>
              <a:t>СТАДИИ СОЦИАЛИЗАЦИИ ЛИЧНОСТИ</a:t>
            </a:r>
          </a:p>
        </p:txBody>
      </p:sp>
      <p:sp>
        <p:nvSpPr>
          <p:cNvPr id="225283" name="AutoShape 3"/>
          <p:cNvSpPr>
            <a:spLocks noChangeArrowheads="1"/>
          </p:cNvSpPr>
          <p:nvPr/>
        </p:nvSpPr>
        <p:spPr bwMode="auto">
          <a:xfrm>
            <a:off x="177800" y="765175"/>
            <a:ext cx="1079500" cy="10795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/>
              <a:t>1</a:t>
            </a:r>
          </a:p>
        </p:txBody>
      </p:sp>
      <p:sp>
        <p:nvSpPr>
          <p:cNvPr id="225284" name="AutoShape 4"/>
          <p:cNvSpPr>
            <a:spLocks noChangeArrowheads="1"/>
          </p:cNvSpPr>
          <p:nvPr/>
        </p:nvSpPr>
        <p:spPr bwMode="auto">
          <a:xfrm>
            <a:off x="1546225" y="765175"/>
            <a:ext cx="2159000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</a:t>
            </a:r>
          </a:p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адаптации</a:t>
            </a:r>
          </a:p>
        </p:txBody>
      </p:sp>
      <p:sp>
        <p:nvSpPr>
          <p:cNvPr id="225285" name="AutoShape 5"/>
          <p:cNvSpPr>
            <a:spLocks noChangeArrowheads="1"/>
          </p:cNvSpPr>
          <p:nvPr/>
        </p:nvSpPr>
        <p:spPr bwMode="auto">
          <a:xfrm>
            <a:off x="3922713" y="795283"/>
            <a:ext cx="5038725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адаптации (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рождения до </a:t>
            </a:r>
          </a:p>
          <a:p>
            <a:pPr algn="ctr">
              <a:lnSpc>
                <a:spcPct val="90000"/>
              </a:lnSpc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подросткового возраста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25286" name="AutoShape 6"/>
          <p:cNvSpPr>
            <a:spLocks noChangeArrowheads="1"/>
          </p:cNvSpPr>
          <p:nvPr/>
        </p:nvSpPr>
        <p:spPr bwMode="auto">
          <a:xfrm>
            <a:off x="179388" y="3141663"/>
            <a:ext cx="1079500" cy="10795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/>
              <a:t>3</a:t>
            </a:r>
          </a:p>
        </p:txBody>
      </p:sp>
      <p:sp>
        <p:nvSpPr>
          <p:cNvPr id="225287" name="AutoShape 7"/>
          <p:cNvSpPr>
            <a:spLocks noChangeArrowheads="1"/>
          </p:cNvSpPr>
          <p:nvPr/>
        </p:nvSpPr>
        <p:spPr bwMode="auto">
          <a:xfrm>
            <a:off x="1546225" y="3141663"/>
            <a:ext cx="2159000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</a:t>
            </a:r>
          </a:p>
          <a:p>
            <a:pPr algn="ctr">
              <a:lnSpc>
                <a:spcPct val="90000"/>
              </a:lnSpc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интеграции</a:t>
            </a:r>
          </a:p>
        </p:txBody>
      </p:sp>
      <p:sp>
        <p:nvSpPr>
          <p:cNvPr id="225288" name="AutoShape 8"/>
          <p:cNvSpPr>
            <a:spLocks noChangeArrowheads="1"/>
          </p:cNvSpPr>
          <p:nvPr/>
        </p:nvSpPr>
        <p:spPr bwMode="auto">
          <a:xfrm>
            <a:off x="3922713" y="3141663"/>
            <a:ext cx="5038725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Желание найти свое место </a:t>
            </a:r>
          </a:p>
          <a:p>
            <a:pPr algn="ctr"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жизни (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молодость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25289" name="AutoShape 9"/>
          <p:cNvSpPr>
            <a:spLocks noChangeArrowheads="1"/>
          </p:cNvSpPr>
          <p:nvPr/>
        </p:nvSpPr>
        <p:spPr bwMode="auto">
          <a:xfrm>
            <a:off x="179388" y="1916113"/>
            <a:ext cx="1079500" cy="10795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/>
              <a:t>2</a:t>
            </a:r>
          </a:p>
        </p:txBody>
      </p:sp>
      <p:sp>
        <p:nvSpPr>
          <p:cNvPr id="225290" name="AutoShape 10"/>
          <p:cNvSpPr>
            <a:spLocks noChangeArrowheads="1"/>
          </p:cNvSpPr>
          <p:nvPr/>
        </p:nvSpPr>
        <p:spPr bwMode="auto">
          <a:xfrm>
            <a:off x="1547813" y="1916113"/>
            <a:ext cx="2159000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</a:t>
            </a:r>
          </a:p>
          <a:p>
            <a:pPr>
              <a:lnSpc>
                <a:spcPct val="90000"/>
              </a:lnSpc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индивидуализации</a:t>
            </a:r>
          </a:p>
        </p:txBody>
      </p:sp>
      <p:sp>
        <p:nvSpPr>
          <p:cNvPr id="225291" name="AutoShape 11"/>
          <p:cNvSpPr>
            <a:spLocks noChangeArrowheads="1"/>
          </p:cNvSpPr>
          <p:nvPr/>
        </p:nvSpPr>
        <p:spPr bwMode="auto">
          <a:xfrm>
            <a:off x="3925888" y="1916113"/>
            <a:ext cx="5038725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Критическое отношение к миру</a:t>
            </a:r>
          </a:p>
          <a:p>
            <a:pPr algn="ctr"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подростковый и ранний </a:t>
            </a:r>
          </a:p>
          <a:p>
            <a:pPr algn="ctr">
              <a:lnSpc>
                <a:spcPct val="90000"/>
              </a:lnSpc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юношеский возраст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225292" name="AutoShape 12"/>
          <p:cNvSpPr>
            <a:spLocks noChangeArrowheads="1"/>
          </p:cNvSpPr>
          <p:nvPr/>
        </p:nvSpPr>
        <p:spPr bwMode="auto">
          <a:xfrm>
            <a:off x="179388" y="4294188"/>
            <a:ext cx="1079500" cy="10795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/>
              <a:t>4</a:t>
            </a:r>
          </a:p>
        </p:txBody>
      </p:sp>
      <p:sp>
        <p:nvSpPr>
          <p:cNvPr id="225293" name="AutoShape 13"/>
          <p:cNvSpPr>
            <a:spLocks noChangeArrowheads="1"/>
          </p:cNvSpPr>
          <p:nvPr/>
        </p:nvSpPr>
        <p:spPr bwMode="auto">
          <a:xfrm>
            <a:off x="1546225" y="4294188"/>
            <a:ext cx="2159000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Трудовая</a:t>
            </a:r>
          </a:p>
        </p:txBody>
      </p:sp>
      <p:sp>
        <p:nvSpPr>
          <p:cNvPr id="225294" name="AutoShape 14"/>
          <p:cNvSpPr>
            <a:spLocks noChangeArrowheads="1"/>
          </p:cNvSpPr>
          <p:nvPr/>
        </p:nvSpPr>
        <p:spPr bwMode="auto">
          <a:xfrm>
            <a:off x="3922713" y="4294188"/>
            <a:ext cx="5038725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Воспроизводство и передача</a:t>
            </a:r>
          </a:p>
          <a:p>
            <a:pPr algn="ctr">
              <a:lnSpc>
                <a:spcPct val="8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 опыта через труд. </a:t>
            </a:r>
          </a:p>
          <a:p>
            <a:pPr algn="ctr">
              <a:lnSpc>
                <a:spcPct val="8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</a:p>
          <a:p>
            <a:pPr algn="ctr">
              <a:lnSpc>
                <a:spcPct val="80000"/>
              </a:lnSpc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(период зрелости человека)</a:t>
            </a:r>
          </a:p>
        </p:txBody>
      </p:sp>
      <p:sp>
        <p:nvSpPr>
          <p:cNvPr id="225295" name="AutoShape 15"/>
          <p:cNvSpPr>
            <a:spLocks noChangeArrowheads="1"/>
          </p:cNvSpPr>
          <p:nvPr/>
        </p:nvSpPr>
        <p:spPr bwMode="auto">
          <a:xfrm>
            <a:off x="179388" y="5518150"/>
            <a:ext cx="1079500" cy="10795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/>
              <a:t>5</a:t>
            </a:r>
          </a:p>
        </p:txBody>
      </p:sp>
      <p:sp>
        <p:nvSpPr>
          <p:cNvPr id="225296" name="AutoShape 16"/>
          <p:cNvSpPr>
            <a:spLocks noChangeArrowheads="1"/>
          </p:cNvSpPr>
          <p:nvPr/>
        </p:nvSpPr>
        <p:spPr bwMode="auto">
          <a:xfrm>
            <a:off x="1546225" y="5518150"/>
            <a:ext cx="2159000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</a:t>
            </a:r>
          </a:p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трудовая</a:t>
            </a:r>
          </a:p>
        </p:txBody>
      </p:sp>
      <p:sp>
        <p:nvSpPr>
          <p:cNvPr id="225297" name="AutoShape 17"/>
          <p:cNvSpPr>
            <a:spLocks noChangeArrowheads="1"/>
          </p:cNvSpPr>
          <p:nvPr/>
        </p:nvSpPr>
        <p:spPr bwMode="auto">
          <a:xfrm>
            <a:off x="3922713" y="5518150"/>
            <a:ext cx="5038725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(пожилой возраст), </a:t>
            </a:r>
          </a:p>
          <a:p>
            <a:pPr algn="ctr">
              <a:lnSpc>
                <a:spcPct val="8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воспроизводство социального опыта </a:t>
            </a:r>
          </a:p>
          <a:p>
            <a:pPr algn="ctr">
              <a:lnSpc>
                <a:spcPct val="8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 передачи его новым </a:t>
            </a:r>
          </a:p>
          <a:p>
            <a:pPr algn="ctr">
              <a:lnSpc>
                <a:spcPct val="8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поколениям.</a:t>
            </a:r>
          </a:p>
        </p:txBody>
      </p:sp>
    </p:spTree>
    <p:extLst>
      <p:ext uri="{BB962C8B-B14F-4D97-AF65-F5344CB8AC3E}">
        <p14:creationId xmlns:p14="http://schemas.microsoft.com/office/powerpoint/2010/main" val="2923722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96187" y="5490422"/>
            <a:ext cx="548640" cy="396240"/>
          </a:xfrm>
        </p:spPr>
        <p:txBody>
          <a:bodyPr/>
          <a:lstStyle/>
          <a:p>
            <a:endParaRPr lang="ru-RU" altLang="ru-RU" dirty="0"/>
          </a:p>
        </p:txBody>
      </p:sp>
      <p:sp>
        <p:nvSpPr>
          <p:cNvPr id="219138" name="AutoShape 2"/>
          <p:cNvSpPr>
            <a:spLocks noChangeArrowheads="1"/>
          </p:cNvSpPr>
          <p:nvPr/>
        </p:nvSpPr>
        <p:spPr bwMode="auto">
          <a:xfrm>
            <a:off x="250825" y="2708275"/>
            <a:ext cx="2879725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ИДЕНТИФИКАЦИЯ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ru-RU" altLang="ru-RU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СОЦИАЛЬНО-ПСИХОЛОГИЧЕСКИЕ МЕХАНИЗМЫ СОЦИАЛИЗАЦИИ</a:t>
            </a:r>
          </a:p>
        </p:txBody>
      </p:sp>
      <p:sp>
        <p:nvSpPr>
          <p:cNvPr id="219140" name="AutoShape 4"/>
          <p:cNvSpPr>
            <a:spLocks noChangeArrowheads="1"/>
          </p:cNvSpPr>
          <p:nvPr/>
        </p:nvSpPr>
        <p:spPr bwMode="auto">
          <a:xfrm>
            <a:off x="3203575" y="2708275"/>
            <a:ext cx="2879725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ПОДРАЖАНИЕ</a:t>
            </a:r>
          </a:p>
        </p:txBody>
      </p:sp>
      <p:sp>
        <p:nvSpPr>
          <p:cNvPr id="219141" name="AutoShape 5"/>
          <p:cNvSpPr>
            <a:spLocks noChangeArrowheads="1"/>
          </p:cNvSpPr>
          <p:nvPr/>
        </p:nvSpPr>
        <p:spPr bwMode="auto">
          <a:xfrm>
            <a:off x="6156325" y="2708275"/>
            <a:ext cx="2879725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ВНУШЕНИЕ</a:t>
            </a:r>
          </a:p>
        </p:txBody>
      </p:sp>
      <p:sp>
        <p:nvSpPr>
          <p:cNvPr id="219142" name="AutoShape 6"/>
          <p:cNvSpPr>
            <a:spLocks noChangeArrowheads="1"/>
          </p:cNvSpPr>
          <p:nvPr/>
        </p:nvSpPr>
        <p:spPr bwMode="auto">
          <a:xfrm>
            <a:off x="1476375" y="4292600"/>
            <a:ext cx="2879725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</a:t>
            </a:r>
          </a:p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ФАСИЛИТАЦИЯ</a:t>
            </a:r>
          </a:p>
        </p:txBody>
      </p:sp>
      <p:sp>
        <p:nvSpPr>
          <p:cNvPr id="219143" name="AutoShape 7"/>
          <p:cNvSpPr>
            <a:spLocks noChangeArrowheads="1"/>
          </p:cNvSpPr>
          <p:nvPr/>
        </p:nvSpPr>
        <p:spPr bwMode="auto">
          <a:xfrm>
            <a:off x="4716463" y="4292600"/>
            <a:ext cx="2879725" cy="10795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КОНФОРМНОСТЬ</a:t>
            </a:r>
          </a:p>
        </p:txBody>
      </p:sp>
    </p:spTree>
    <p:extLst>
      <p:ext uri="{BB962C8B-B14F-4D97-AF65-F5344CB8AC3E}">
        <p14:creationId xmlns:p14="http://schemas.microsoft.com/office/powerpoint/2010/main" val="3328100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8003232" cy="1166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11559" y="1052736"/>
            <a:ext cx="7588425" cy="3589859"/>
          </a:xfrm>
        </p:spPr>
      </p:sp>
      <p:sp>
        <p:nvSpPr>
          <p:cNvPr id="5" name="Прямоугольник 4"/>
          <p:cNvSpPr/>
          <p:nvPr/>
        </p:nvSpPr>
        <p:spPr>
          <a:xfrm>
            <a:off x="107504" y="188640"/>
            <a:ext cx="8280920" cy="7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altLang="ru-RU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Идентификация</a:t>
            </a:r>
            <a:r>
              <a:rPr lang="ru-RU" altLang="ru-RU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отождествление индивида с отдельными людьми или группами, позволяющее усваивать свойственные им разнообразные нормы, отношения и формы поведения. </a:t>
            </a:r>
          </a:p>
          <a:p>
            <a:pPr algn="just">
              <a:lnSpc>
                <a:spcPct val="80000"/>
              </a:lnSpc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Подражание</a:t>
            </a:r>
            <a:r>
              <a:rPr lang="ru-RU" altLang="ru-RU" sz="2400" dirty="0">
                <a:latin typeface="Times New Roman" panose="02020603050405020304" pitchFamily="18" charset="0"/>
              </a:rPr>
              <a:t> — сознательное или бессознательное воспроизведение индивидом модели поведения и опыта других людей (в частности, манер, движений, поступков и т.п.).</a:t>
            </a:r>
          </a:p>
          <a:p>
            <a:pPr algn="just">
              <a:lnSpc>
                <a:spcPct val="80000"/>
              </a:lnSpc>
            </a:pPr>
            <a:endParaRPr lang="ru-RU" altLang="ru-RU" sz="2400" dirty="0">
              <a:latin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Внушение</a:t>
            </a:r>
            <a:r>
              <a:rPr lang="ru-RU" altLang="ru-RU" sz="2400" dirty="0">
                <a:latin typeface="Times New Roman" panose="02020603050405020304" pitchFamily="18" charset="0"/>
              </a:rPr>
              <a:t> — процесс неосознанного воспроизведения индивидом внутреннего опыта, мыслей, чувств и психических состояний тех людей, с которыми он взаимодействует.</a:t>
            </a:r>
          </a:p>
          <a:p>
            <a:pPr algn="just">
              <a:lnSpc>
                <a:spcPct val="80000"/>
              </a:lnSpc>
            </a:pPr>
            <a:endParaRPr lang="ru-RU" altLang="ru-RU" sz="2400" dirty="0">
              <a:latin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Социальная </a:t>
            </a:r>
            <a:r>
              <a:rPr lang="ru-RU" alt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фасилитация</a:t>
            </a:r>
            <a:r>
              <a:rPr lang="ru-RU" altLang="ru-RU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</a:rPr>
              <a:t>— стимулирующее влияние поведения одних людей (наблюдателя за действиями индивида, соперника) на деятельность других, в результате которого их деятельность протекает интенсивнее.</a:t>
            </a:r>
          </a:p>
          <a:p>
            <a:pPr algn="just">
              <a:lnSpc>
                <a:spcPct val="80000"/>
              </a:lnSpc>
            </a:pPr>
            <a:r>
              <a:rPr lang="ru-RU" alt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Конформность</a:t>
            </a:r>
            <a:r>
              <a:rPr lang="ru-RU" altLang="ru-RU" sz="2400" dirty="0">
                <a:latin typeface="Times New Roman" panose="02020603050405020304" pitchFamily="18" charset="0"/>
              </a:rPr>
              <a:t> — податливость влиянию группы, проявляющаяся в изменении поведения и установок индивида в соответствии с первоначально не разделявшейся им позицией большинства.</a:t>
            </a:r>
          </a:p>
          <a:p>
            <a:pPr algn="just">
              <a:lnSpc>
                <a:spcPct val="80000"/>
              </a:lnSpc>
            </a:pPr>
            <a:endParaRPr lang="ru-RU" altLang="ru-RU" sz="2400" dirty="0">
              <a:latin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endParaRPr lang="ru-RU" altLang="ru-RU" sz="2400" dirty="0">
              <a:latin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endParaRPr lang="ru-RU" altLang="ru-RU" i="1" dirty="0">
              <a:latin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endParaRPr lang="ru-RU" altLang="ru-RU" i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793666"/>
      </p:ext>
    </p:extLst>
  </p:cSld>
  <p:clrMapOvr>
    <a:masterClrMapping/>
  </p:clrMapOvr>
  <p:transition spd="slow">
    <p:zo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356</TotalTime>
  <Words>367</Words>
  <Application>Microsoft Office PowerPoint</Application>
  <PresentationFormat>Экран (4:3)</PresentationFormat>
  <Paragraphs>83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Соседство</vt:lpstr>
      <vt:lpstr>CorelDRAW</vt:lpstr>
      <vt:lpstr>     ТЕМА . СОЦИАЛИЗАЦИЯ   ЛИЧНОСТИ </vt:lpstr>
      <vt:lpstr>План:</vt:lpstr>
      <vt:lpstr>Личность изучают такие науки как …</vt:lpstr>
      <vt:lpstr> Социализация - это процесс усвоения индивидом социального опыта, системы социальных связей и отношений.  </vt:lpstr>
      <vt:lpstr>Презентация PowerPoint</vt:lpstr>
      <vt:lpstr>Презентация PowerPoint</vt:lpstr>
      <vt:lpstr>СТАДИИ СОЦИАЛИЗАЦИИ ЛИЧНОСТИ</vt:lpstr>
      <vt:lpstr>СОЦИАЛЬНО-ПСИХОЛОГИЧЕСКИЕ МЕХАНИЗМЫ СОЦИАЛИЗАЦИИ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gruw</dc:creator>
  <cp:lastModifiedBy>Сергей Рубец</cp:lastModifiedBy>
  <cp:revision>51</cp:revision>
  <dcterms:created xsi:type="dcterms:W3CDTF">2014-11-16T13:35:02Z</dcterms:created>
  <dcterms:modified xsi:type="dcterms:W3CDTF">2024-04-11T13:26:20Z</dcterms:modified>
</cp:coreProperties>
</file>