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0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AE32-F795-444F-8C87-7D2D6AEFAAA9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A35B-2379-43CF-AE34-F86F5F899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424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AE32-F795-444F-8C87-7D2D6AEFAAA9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A35B-2379-43CF-AE34-F86F5F899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3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AE32-F795-444F-8C87-7D2D6AEFAAA9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A35B-2379-43CF-AE34-F86F5F899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62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AE32-F795-444F-8C87-7D2D6AEFAAA9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A35B-2379-43CF-AE34-F86F5F899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91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AE32-F795-444F-8C87-7D2D6AEFAAA9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A35B-2379-43CF-AE34-F86F5F899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13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AE32-F795-444F-8C87-7D2D6AEFAAA9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A35B-2379-43CF-AE34-F86F5F899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17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AE32-F795-444F-8C87-7D2D6AEFAAA9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A35B-2379-43CF-AE34-F86F5F899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15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AE32-F795-444F-8C87-7D2D6AEFAAA9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A35B-2379-43CF-AE34-F86F5F899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294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AE32-F795-444F-8C87-7D2D6AEFAAA9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A35B-2379-43CF-AE34-F86F5F899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252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AE32-F795-444F-8C87-7D2D6AEFAAA9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A35B-2379-43CF-AE34-F86F5F899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37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AE32-F795-444F-8C87-7D2D6AEFAAA9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A35B-2379-43CF-AE34-F86F5F899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53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8AE32-F795-444F-8C87-7D2D6AEFAAA9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AA35B-2379-43CF-AE34-F86F5F899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80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040" y="4005064"/>
            <a:ext cx="39604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ОВОЩНЫЕ КУЛЬТУРЫ СЕМЕЙСТВА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ПАСЛЕНОВЫЕ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8" y="89368"/>
            <a:ext cx="2543676" cy="302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781" y="89367"/>
            <a:ext cx="3279866" cy="302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618" y="55980"/>
            <a:ext cx="3091492" cy="302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7" y="3630023"/>
            <a:ext cx="4187957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64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832"/>
            <a:ext cx="8942606" cy="6624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Уход за посадками:</a:t>
            </a:r>
          </a:p>
          <a:p>
            <a:pPr algn="just"/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культивация междурядий;</a:t>
            </a:r>
          </a:p>
          <a:p>
            <a:pPr marL="457200" indent="-457200" algn="just">
              <a:buAutoNum type="arabicPeriod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полив растений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Норма расхода воды – 150–250 м3/га. Глубина увлажнения почвы – не менее 30 см;</a:t>
            </a:r>
          </a:p>
          <a:p>
            <a:pPr marL="457200" indent="-457200" algn="just">
              <a:buAutoNum type="arabicPeriod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первую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подкормку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проводят через 10–14 дней после посадки рассады (N10 P15 K10), вторую – в фазу начала роста плодов на второй кисти (N12 P20 K15) кг/га д. в. Расход рабочей жидкости составляет ………….. л/га.</a:t>
            </a:r>
          </a:p>
          <a:p>
            <a:pPr marL="457200" indent="-457200" algn="just">
              <a:buAutoNum type="arabicPeriod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пасынкование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получения более раннего урожая,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пасынкование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проводят регулярно один раз в 7–10 дней. Томат формируют в один, два или три стебля. Второй стебель развивается из пасынка, растущего в пазухе листа, расположенного под первым соцветием, третий стебель – из пазух второго листа под первой кистью.</a:t>
            </a:r>
          </a:p>
          <a:p>
            <a:pPr marL="457200" indent="-457200" algn="just">
              <a:buAutoNum type="arabicPeriod"/>
            </a:pP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прищипки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точки роста, при формировании растения в один или два стебля, необходимо регулярно удалять пасынки. Это ускорит рост и созревание плодов. </a:t>
            </a:r>
          </a:p>
          <a:p>
            <a:pPr marL="457200" indent="-457200" algn="just">
              <a:buAutoNum type="arabicPeriod"/>
            </a:pP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уборка.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Уборку плодов томата проводят выборочно в начале созревания, 1–2 раза в неделю.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62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1532"/>
            <a:ext cx="8064896" cy="624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750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609676" cy="6147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112" y="3262358"/>
            <a:ext cx="4110699" cy="308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536" y="188640"/>
            <a:ext cx="4175818" cy="277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479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18" y="620688"/>
            <a:ext cx="8775975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08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" y="0"/>
            <a:ext cx="91410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91002" y="143534"/>
            <a:ext cx="3164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985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3" y="1268760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Происхождение, химический состав и пищевая ценность томата;</a:t>
            </a:r>
          </a:p>
          <a:p>
            <a:pPr marL="342900" indent="-342900"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 и технология выращивания, сорта томата в открытом грунте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34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784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Происхождение, химический состав и пищевая ценность томата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Томат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Lycopersicon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esculentum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L.).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Питательная ценность томата. В плодах томата содержится от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4,5 до 10 % сухого вещества, 4 – 8 % сахаров, витамины С, В1 В2, РР и минеральные соли, каротин (провитамин А).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Плоды томата используются как в свежем, так и переработанном виде.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томата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Южная Америка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22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56895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томата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 при сердечно-сосудистых заболеваниях и малокровии,  благодаря высокому содержанию железа;</a:t>
            </a:r>
          </a:p>
          <a:p>
            <a:pPr algn="just"/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вещества, содержащиеся в томатах, нормализуют обмен веществ, стимулируют работу почек и кишечника, снижают давление и уровень холестерина в крови;</a:t>
            </a:r>
          </a:p>
          <a:p>
            <a:pPr marL="285750" indent="-285750" algn="just">
              <a:buFontTx/>
              <a:buChar char="-"/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ликопин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которым богаты помидоры,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нейтрализует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свободные радикалы, предотвращает развитие раковых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опухолеи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̆ и мутации ДНК;</a:t>
            </a:r>
          </a:p>
          <a:p>
            <a:pPr algn="just"/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усвоения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ликопина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необходимы жиры, поэтому сырые помидоры следует есть с маслом.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16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33181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Биология и технология выращивания, сорта томата в открытом грунте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974994"/>
            <a:ext cx="878497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Томат – теплолюбивое растение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Оптимальная температура для прорастания семян – +24–26 °С.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температуре ниже +10 °С они не прорастают. </a:t>
            </a:r>
          </a:p>
          <a:p>
            <a:pPr algn="just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Оптимальной температурой для фотосинтеза томата считается температура +20–25 °С. </a:t>
            </a:r>
          </a:p>
          <a:p>
            <a:pPr algn="just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Температура +30 °С и выше отрицательно сказывается на росте и развитии растения. Пыльца в таких условиях становится стерильной.</a:t>
            </a:r>
          </a:p>
          <a:p>
            <a:pPr algn="just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Температура ниже +14 °С также является критической для оплодотворения. При температуре ниже 10 °С рост растений прекращается, а при температуре минус 1–2 °С растения погибают.</a:t>
            </a:r>
          </a:p>
        </p:txBody>
      </p:sp>
    </p:spTree>
    <p:extLst>
      <p:ext uri="{BB962C8B-B14F-4D97-AF65-F5344CB8AC3E}">
        <p14:creationId xmlns:p14="http://schemas.microsoft.com/office/powerpoint/2010/main" val="364114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Томат культура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короткого дня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Оптимальная длина дня составляет 12–14 ч. 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томата предпочтительны хорошо прогреваемые плодородные почвы с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рН 5,5–6,5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содержанием гумуса не менее 2 %.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Оптимальная влажность почвы для культуры томата должна быть в пределах 70–80 % НВ.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Влажность воздуха для прорастания пыльцы – 70–75 %.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09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63" y="-33033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томата к элементам минерального питания</a:t>
            </a:r>
          </a:p>
          <a:p>
            <a:pPr algn="ctr"/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азота увеличивают только после завязывания плодов на первых соцветиях. Азот растение использует для формирования вегетативных органов, особенно в период от всходов до цветения.</a:t>
            </a:r>
          </a:p>
          <a:p>
            <a:pPr algn="just"/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Недостаток азота снижает развитие ассимиляционного аппарата, что в конечном результате сказывается на цветении и плодоношении;</a:t>
            </a:r>
          </a:p>
          <a:p>
            <a:pPr algn="just"/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Избыток его приводит к обильному росту вегетативной массы, («жированию» растений), задержке образования плодов и снижает устойчивость растений к заболеваниям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рост корневой системы, плодов и семян. Недостаток фосфора в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рассадный период приводит к снижению урожайности, поскольку в этот период происходит закладка генеративных органов.</a:t>
            </a:r>
          </a:p>
          <a:p>
            <a:pPr algn="just"/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калий наиболее интенсивно потребляется растениями в период с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цветения, образования завязей и плодов.</a:t>
            </a:r>
          </a:p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Органических удобрений вносят из расчета 40–60 т/га</a:t>
            </a:r>
          </a:p>
        </p:txBody>
      </p:sp>
    </p:spTree>
    <p:extLst>
      <p:ext uri="{BB962C8B-B14F-4D97-AF65-F5344CB8AC3E}">
        <p14:creationId xmlns:p14="http://schemas.microsoft.com/office/powerpoint/2010/main" val="64749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5846"/>
            <a:ext cx="885698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Вегетационный период томата: 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85–110 дней - раннего и среднего сроков созревания;</a:t>
            </a:r>
          </a:p>
          <a:p>
            <a:pPr marL="342900" indent="-342900" algn="just">
              <a:buFontTx/>
              <a:buChar char="-"/>
            </a:pP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111–120 дней - среднеспелых и среднепоздних сортов;</a:t>
            </a:r>
          </a:p>
          <a:p>
            <a:pPr marL="342900" indent="-342900" algn="just">
              <a:buFontTx/>
              <a:buChar char="-"/>
            </a:pP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более 120 дней – позднеспелых сортов.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севообороте. </a:t>
            </a:r>
          </a:p>
          <a:p>
            <a:pPr algn="just"/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предшественники из овощных культур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огурец, кабачок, патиссон, репчатый лук, фасоль, овощной горох, капуста.</a:t>
            </a:r>
          </a:p>
          <a:p>
            <a:pPr algn="just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желательно размещать томат после культур, принадлежащих к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семейству пасленовых. </a:t>
            </a:r>
          </a:p>
          <a:p>
            <a:pPr algn="just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прежнее место томат возвращают не ранее чем через 3–4 года, из-за поражения растений болезнями и вредителями. 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387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64096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выращивания. 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AutoNum type="arabicParenR"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почвы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После уборки предшествующей культуры проводят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дискование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почвы на глубину 8–12 см, а через 2–3 недели – зяблевую вспашку на глубину пахотного слоя. Под вспашку вносят минеральные и органические удобрения с последующей заделкой их в почву. Рано весной, для сохранения влаги, проводят боронование в два следа и предпосевную культивацию: первую – на глубину 12 см, вторую – 16 см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AutoNum type="arabicParenR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AutoNum type="arabicParenR"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Рассаду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выращивают в культивационных сооружениях за 50–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 дней до посадки в открытый грунт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Высаживают растения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высотой не более 30–35 см,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толщина стебля – 0,8–1,0 см. Срок высадки рассады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25 мая по 5 июня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Схема посадки рассады на постоянное место, в зависимости от сорта – рядовая с междурядьями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70×30–50 см.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5643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850</Words>
  <Application>Microsoft Office PowerPoint</Application>
  <PresentationFormat>Экран (4:3)</PresentationFormat>
  <Paragraphs>97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13</cp:revision>
  <dcterms:created xsi:type="dcterms:W3CDTF">2022-09-15T16:36:30Z</dcterms:created>
  <dcterms:modified xsi:type="dcterms:W3CDTF">2023-09-13T16:40:13Z</dcterms:modified>
</cp:coreProperties>
</file>