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4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8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37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2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240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6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72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8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00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3AF0DD-F4AB-476C-BBE2-5339B204C8D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2E46C0-F75A-499C-BD55-CF159F5C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4438" y="1871131"/>
            <a:ext cx="7606144" cy="3269040"/>
          </a:xfrm>
        </p:spPr>
        <p:txBody>
          <a:bodyPr/>
          <a:lstStyle/>
          <a:p>
            <a:r>
              <a:rPr lang="ru-RU" dirty="0"/>
              <a:t>Планировка и застройка производственной зоны сельских населенных пунктов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6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678873"/>
            <a:ext cx="10681855" cy="515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3.Пути для пешеходного сообщения и грузового транспорта, обеспечивающие безопасное передвижение с наименьшей затратой времени.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4.Возможность расширения и реконструкций комплекса.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5.Единая система культурно бытового и других видов обслуживания:   коммунально-бытового, медицинского, общественного питания, торговли, профессионально технического обучения и т.д.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6.Создания единого архитектурного ансамбля в увязке с архитектурой прилегающих комплексов и населённого пункта в целом.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животноводческом комплексе осуществляются технологические операции по кормлению животных, удалению навоза, а также специфические операции характерные для определённого вида животных.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Тип кормления определяет вид внутри производственного транспорта для подачи кормов, от мест складирования к месту переработки и складирования.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7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775855"/>
            <a:ext cx="11028219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Удаление навоза нуждается в транспорте для перемещения навоза от животноводческих зданий от мест складирования. Доение коров, стрижка овец, перевод птицы из инкубаторов в помещение для соответствующего возраста и другие вносят коррективы в размещение зданий, все технологические5 операции входящих в общий производственный процесс отдельного комплекса определяет вид транспорта, пути и направления от зданий к зданию, с учётом удобств и экономичности перевоза.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комплексах по складированию порядок размещения зданий зависит от характера операций по обработки сельхоз продукции перед поступлением в здание для длительного хранения и способов транспортировки этой продукции с момента её поступления на территорию складского комплекса.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6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748146"/>
            <a:ext cx="10820400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теплично-парниковых хозяйствах размещение теплиц, парников, подсобных помещений зависит от технологий выращивания культур и перевод одних культур в другие. Размещение парников осуществляется в приготовление питательных веществ земляных смесей и способом доставки в парники.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При планировке и застройки любого комплекса соблюдается следующие требования: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1.Расстояние между зданиями и сооружениями принимают наименьшими в соответствии с технологическими, санитарно-гигиеническими, транспортными и противопожарным инвентарём.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2.Производственные, подсобные и вспомогательные здания, закрытые сады следует объединят в более крупные здания, если такое объединение экономически целесообразно и допустимо по производственным, санитарно-гигиенические, противопожарным требованием.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8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4" y="789709"/>
            <a:ext cx="10737272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3.Здание и сооружение располагают относительно сторон света и преобладающем направлением ветров, с учётом благоприятного, проветривания площадок комплекса предотвращения снежных заносов, в целях проветривания площадки, проезды, продольные оси зданий располагают под углом не более 40 градусов, преобладающему направлению господ ветров.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4.Каждый комплекс должен быть территориально самостоятельным, отделятся от прилегающих участков оградами, заборов или полос деревьев и кустарников шириной 8-10 м тех или иных или одновременно.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5.Ориентация всех зданий и сооружений определяется технологическими и планировочными требованиями, здания для содержания животных, зверей и птиц в районах севернее 50 гард северной широты, животновод здания с двух сторонним освещение размещение меридионально.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9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3" y="803564"/>
            <a:ext cx="10293927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6.Основными приёмами застройки производного комплекса является: 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переметральный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применяют в тех комплексах который по технологии производства необходим общий сбор;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рядовой где есть несколько однотипных зданий и групповой сочетание определяемые особенности производственного технологических взаимосвязей.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7.Чёткие прямые линии застройки зданий позволяют создать чёткий строгий порядок в системе размещения комплексов, облегчает организацию процессов механизацию, инженерное оборудование, правильная конфигурация и удобство компоновки производственной зоны в целом.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1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127" y="831273"/>
            <a:ext cx="1051560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размещения производственных комплексов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Санитарно-гигиенические и противопожарные условия, размещения и застройки комплексов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Планировка и застройка производственных комплексов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9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83" y="665018"/>
            <a:ext cx="1077883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размещения производственных комплексов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583" y="1218375"/>
            <a:ext cx="10584872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2E74B5"/>
              </a:buClr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производственных комплексов осуществляется в следующей последовательности: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1.Выявляются экономическая целесообразность перспективного строительства различных производственных мероприятий и комплексов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2.Составляются схемы размещения комплексов на территории хозяйства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3.Разрабатывается ген план сели тельной территории или произвести привязку типовых проектов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3976255"/>
            <a:ext cx="1098665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Производственной комплекс — это группа производственных зданий и сооружений, расположенных на компактной территории связанных единым технологическим процессом и общими транспортными и энергетическими устройствами.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3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720437"/>
            <a:ext cx="10792690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По назначению комплексы делятся на 2 группы: комплексы по производству товарной продукции и обще хозяйственного назначения.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 первой группе относится комплексы по выращиванию животных, зверей, птицы, теплично-парниковые по первичные переработки сельхоз продукции по изготовлению комбинированных кормов.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Во вторую группы входит обслуживающее всё производство сельхоз организаций (животноводство и растениеводство): комплекс по ремонту машин, по изготовлению строительных материалов, изготовление строительных деталей и конструкций (строй дворы), складские комплексы, хозяйственные полные рабочие дворы, так же могут входить полевые станы, летние лагеря, ветеринарные объекты и т.п.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45" y="5048829"/>
            <a:ext cx="1073034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Сели тельная зона — это часть населённого пункта предназначенная для размещения производственных комплексов и связанных с ними объектами.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6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6" y="803564"/>
            <a:ext cx="10654146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Производственный центр – это часть территории хозяйства, предназначенная для размещения крупных производственных комплексов имеющие санитарно-гигиеническую расстояние до селительной зоны населённого пункта.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 территории производственного комплекса могут находится подсобные объекты, котельные, трансформаторные подстанции, артезианские скважины, водонапорные станции, пожарное депо и др.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6691" y="3531839"/>
            <a:ext cx="10086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желательно производить в единой группе комплексов с наименьшей протяжённостью коммуникаций. Размещение желательно производить так, чтобы создавалась возможность кооперирования службы быта, инженерных коммуникаций, сокращение протяжённости дорог и др.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601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7" y="665018"/>
            <a:ext cx="10695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Отдельные комплексы тесно связаны по технологии, что обязывает к их близкому размещению. Отдельные объекты котельная, баня могут размещаться в санитарно-защитной зоне. Большое влияние оказывает рельеф территории, уклон должен быть менее 3 %, лучше, когда экспозиция склона южная, юго-восточная. Комплексы с большими санитарными вредностями располагаются ниже по рельефу по отношению ветров комплексы также размещаются с подветренной стороны.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951" y="740834"/>
            <a:ext cx="9765494" cy="126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и противопожарные условия, размещения и</a:t>
            </a: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застройки комплексов</a:t>
            </a:r>
            <a:endParaRPr lang="en-US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2951" y="1743075"/>
            <a:ext cx="1020701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  Санитарно-генетические условия определяются интервалами между производственными и жилыми зонами. Они регламентированы нормами. По санитарным правилам разрывы между зданиями должны быть не менее наибольшей высоты здания. Но не менее 10 м. кроме санитарно-гигиенических условий, при размещении комплексов на территории должны быть санитарные места. Расстояние между животноводческими и другими комплексами определяются нормами технологического проектирования отдельных производственных объектов.  Противопожарные условия между производственными центрами и сооружениями зависят от степени огнестойкости.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5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102" y="685415"/>
            <a:ext cx="3373359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60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Степень огнестойкости 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4236"/>
              </p:ext>
            </p:extLst>
          </p:nvPr>
        </p:nvGraphicFramePr>
        <p:xfrm>
          <a:off x="2215601" y="1331984"/>
          <a:ext cx="8133744" cy="1152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33436">
                  <a:extLst>
                    <a:ext uri="{9D8B030D-6E8A-4147-A177-3AD203B41FA5}">
                      <a16:colId xmlns:a16="http://schemas.microsoft.com/office/drawing/2014/main" val="2061436561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2303263272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1847445725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17601156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Строение 1</a:t>
                      </a:r>
                      <a:endParaRPr lang="en-US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Строение 2</a:t>
                      </a:r>
                      <a:endParaRPr lang="en-US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Строение 3</a:t>
                      </a:r>
                      <a:endParaRPr lang="en-US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Строение 4 и 5</a:t>
                      </a:r>
                      <a:endParaRPr lang="en-US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45148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2</a:t>
                      </a:r>
                      <a:endParaRPr lang="en-US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10</a:t>
                      </a:r>
                      <a:endParaRPr lang="en-US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12</a:t>
                      </a:r>
                      <a:endParaRPr lang="en-US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16</a:t>
                      </a:r>
                      <a:endParaRPr lang="en-US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8929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3</a:t>
                      </a:r>
                      <a:endParaRPr lang="en-US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12</a:t>
                      </a:r>
                      <a:endParaRPr lang="en-US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16</a:t>
                      </a:r>
                      <a:endParaRPr lang="en-US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18</a:t>
                      </a:r>
                      <a:endParaRPr lang="en-US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932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4 и 5</a:t>
                      </a:r>
                      <a:endParaRPr lang="en-US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16</a:t>
                      </a:r>
                      <a:endParaRPr lang="en-US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18</a:t>
                      </a:r>
                      <a:endParaRPr lang="en-US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20</a:t>
                      </a:r>
                      <a:endParaRPr lang="en-US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65876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1102" y="2669658"/>
            <a:ext cx="990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При наличии выступающих конструктивных частей здания, если оны выполнены из сгораемых материалов, ширина разрыва увеличивается соответственно величине этих частей. Строительными нормами и правилами предусматриваются пожарные требования. При проездах в ПРЗ учитывают рельеф территории. Желательно, чтобы грузы вывозились сверху вниз.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3392" y="4851553"/>
            <a:ext cx="9961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В районах со снежным покровом, более 50 см, проезды для предотвращения заносов, мешающих технологии производства.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375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546" y="679998"/>
            <a:ext cx="796636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Планировка и застройка производственных комплексов </a:t>
            </a:r>
            <a:endParaRPr lang="en-US" sz="2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709" y="1140893"/>
            <a:ext cx="10418618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2E74B5"/>
              </a:buClr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основу размещения зданий, сооружений каждого производственного комплекса лежит технология процессов определяющая порядок и последовательность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ввода отдельных объектов комплекса в определённую технологическую операцию.  Расположений зданий, сооружений и транспортных путей должны обеспечивать наиболее благоприятные условия для производственных процессов.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1.Генеральный планы строительства производственных комплексов и их групп должно быть предусмотрено функционально зонирование территории с учётом технологических связей санитарно-гигиенических и противопожарных требований.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2.Рационально транспортные инженерные связи комплекса между ними и жилой зоной.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38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1169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Планировка и застройка производственной зоны сельских населенных пунктов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размещения планировки</dc:title>
  <dc:creator>Даша</dc:creator>
  <cp:lastModifiedBy>lex_avdeev_by@outlook.com</cp:lastModifiedBy>
  <cp:revision>5</cp:revision>
  <dcterms:created xsi:type="dcterms:W3CDTF">2023-03-15T07:00:45Z</dcterms:created>
  <dcterms:modified xsi:type="dcterms:W3CDTF">2024-04-16T07:19:34Z</dcterms:modified>
</cp:coreProperties>
</file>