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75E-3BE2-43D2-82F9-7392A5193FF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84D2-9BE3-422B-9579-F081B46C9D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75E-3BE2-43D2-82F9-7392A5193FF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84D2-9BE3-422B-9579-F081B46C9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75E-3BE2-43D2-82F9-7392A5193FF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84D2-9BE3-422B-9579-F081B46C9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75E-3BE2-43D2-82F9-7392A5193FF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84D2-9BE3-422B-9579-F081B46C9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75E-3BE2-43D2-82F9-7392A5193FF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84D2-9BE3-422B-9579-F081B46C9DC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75E-3BE2-43D2-82F9-7392A5193FF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84D2-9BE3-422B-9579-F081B46C9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75E-3BE2-43D2-82F9-7392A5193FF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84D2-9BE3-422B-9579-F081B46C9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75E-3BE2-43D2-82F9-7392A5193FF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84D2-9BE3-422B-9579-F081B46C9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75E-3BE2-43D2-82F9-7392A5193FF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84D2-9BE3-422B-9579-F081B46C9DC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75E-3BE2-43D2-82F9-7392A5193FF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84D2-9BE3-422B-9579-F081B46C9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75E-3BE2-43D2-82F9-7392A5193FF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84D2-9BE3-422B-9579-F081B46C9D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DA675E-3BE2-43D2-82F9-7392A5193FF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1984D2-9BE3-422B-9579-F081B46C9DC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20395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Размещение объектов общественного назначения и планировка </a:t>
            </a:r>
            <a:r>
              <a:rPr lang="ru-RU">
                <a:effectLst/>
              </a:rPr>
              <a:t>их участков</a:t>
            </a:r>
            <a:br>
              <a:rPr lang="ru-RU">
                <a:effectLst/>
              </a:rPr>
            </a:br>
            <a:r>
              <a:rPr lang="ru-RU" sz="5300" b="1"/>
              <a:t>ПРОЕКТИРОВАНИЕ</a:t>
            </a:r>
            <a:br>
              <a:rPr lang="ru-RU" sz="5300" b="1" dirty="0"/>
            </a:br>
            <a:r>
              <a:rPr lang="ru-RU" sz="5300" b="1" dirty="0"/>
              <a:t> ПЛОЩАДЕЙ</a:t>
            </a:r>
            <a:br>
              <a:rPr lang="ru-RU" b="1" dirty="0"/>
            </a:b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837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92896"/>
            <a:ext cx="7498080" cy="1143000"/>
          </a:xfrm>
        </p:spPr>
        <p:txBody>
          <a:bodyPr>
            <a:noAutofit/>
          </a:bodyPr>
          <a:lstStyle/>
          <a:p>
            <a:r>
              <a:rPr lang="ru-RU" sz="6000" i="1" dirty="0"/>
              <a:t>2.Образование и формы площадей</a:t>
            </a:r>
          </a:p>
        </p:txBody>
      </p:sp>
    </p:spTree>
    <p:extLst>
      <p:ext uri="{BB962C8B-B14F-4D97-AF65-F5344CB8AC3E}">
        <p14:creationId xmlns:p14="http://schemas.microsoft.com/office/powerpoint/2010/main" val="411903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9073008" cy="45365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>
                <a:solidFill>
                  <a:schemeClr val="tx1"/>
                </a:solidFill>
              </a:rPr>
              <a:t>Площади населенных мест организуются или в пересечениях улиц за счет застройки территорий угловых частей кварталов, или на отрезках улиц путем их  расширения в одну или обе стороны также, за счет территорий примыкающих к ним кварталов. Бывают площади, занимающие целый квартал и окруженные улицами,—это преимущественно рыночные площади.</a:t>
            </a:r>
          </a:p>
        </p:txBody>
      </p:sp>
      <p:pic>
        <p:nvPicPr>
          <p:cNvPr id="5122" name="Picture 2" descr="https://mir-s3-cdn-cf.behance.net/projects/original/f8c3e130836459.Y3JvcCwxODA3LDE0MTIsMjM1L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77" y="4077072"/>
            <a:ext cx="5256584" cy="26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92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908720"/>
            <a:ext cx="8208912" cy="48245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Форма плана площади, ее размеры, положение по отношению к примыкающим улицам решаются комплексно и одновременно с размещением на площади зданий, зеленых насаждений, других компонентов ее архитектурно-пространственного содержания, а также в тесной связи с планировкой населенного места в целом.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549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905" y="404664"/>
            <a:ext cx="8208912" cy="511256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800" dirty="0"/>
              <a:t>    Проектированию площадей общественных центров надо уделить особое внимание, так как они являются центрами композиции на­селенных мест. Эти площади должны быть архитектурно вырази­тельными, парадными, запоминающимися.</a:t>
            </a:r>
          </a:p>
          <a:p>
            <a:pPr marL="82296" indent="0">
              <a:buNone/>
            </a:pPr>
            <a:r>
              <a:rPr lang="ru-RU" sz="2800" dirty="0"/>
              <a:t>    Форма плана площади, ее размеры, положение по отношению к примыкающим улицам решаются комплексно и одновременно с размещением на площади зданий, зеленых насаждений, других компонентов ее архитектурно-пространственного содержания, а также в тесной связи с планировкой населенного места в целом.</a:t>
            </a:r>
          </a:p>
          <a:p>
            <a:pPr marL="82296" indent="0">
              <a:buNone/>
            </a:pP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2807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0892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/>
              <a:t>1. Виды и размеры площадей населенных пунктов</a:t>
            </a:r>
          </a:p>
        </p:txBody>
      </p:sp>
    </p:spTree>
    <p:extLst>
      <p:ext uri="{BB962C8B-B14F-4D97-AF65-F5344CB8AC3E}">
        <p14:creationId xmlns:p14="http://schemas.microsoft.com/office/powerpoint/2010/main" val="80197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33558" y="620688"/>
            <a:ext cx="7632848" cy="345069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Площадью в на­селенном месте называется расширенное уличное пространство, предназначенное для специальных целей. По назначению площади можно разделить на четыре основные группы: </a:t>
            </a:r>
          </a:p>
          <a:p>
            <a:r>
              <a:rPr lang="ru-RU" dirty="0">
                <a:solidFill>
                  <a:schemeClr val="tx1"/>
                </a:solidFill>
              </a:rPr>
              <a:t>1) общественные, </a:t>
            </a:r>
          </a:p>
          <a:p>
            <a:r>
              <a:rPr lang="ru-RU" dirty="0">
                <a:solidFill>
                  <a:schemeClr val="tx1"/>
                </a:solidFill>
              </a:rPr>
              <a:t>2) транспортные; </a:t>
            </a:r>
          </a:p>
          <a:p>
            <a:r>
              <a:rPr lang="ru-RU" dirty="0">
                <a:solidFill>
                  <a:schemeClr val="tx1"/>
                </a:solidFill>
              </a:rPr>
              <a:t>З) разгрузочные, </a:t>
            </a:r>
          </a:p>
          <a:p>
            <a:r>
              <a:rPr lang="ru-RU" dirty="0">
                <a:solidFill>
                  <a:schemeClr val="tx1"/>
                </a:solidFill>
              </a:rPr>
              <a:t>4) торговые.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2" t="16388" r="24976" b="7190"/>
          <a:stretch/>
        </p:blipFill>
        <p:spPr bwMode="auto">
          <a:xfrm>
            <a:off x="4457355" y="2778937"/>
            <a:ext cx="4086025" cy="351742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44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2462" y="346657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Общественные площади </a:t>
            </a:r>
            <a:r>
              <a:rPr lang="ru-RU" sz="2400" dirty="0"/>
              <a:t>—это наиболее парадные части населенных пунктов, они устраиваются в местах расположения главных общественных зданий и используются для проведения де­монстраций, митингов и других народных собраний. </a:t>
            </a:r>
          </a:p>
          <a:p>
            <a:r>
              <a:rPr lang="ru-RU" sz="2400" b="1" i="1" dirty="0"/>
              <a:t>Транспорт­ные площади </a:t>
            </a:r>
            <a:r>
              <a:rPr lang="ru-RU" sz="2400" dirty="0"/>
              <a:t>служат для лучшей организации движения в ме­стах пересечения магистралей. </a:t>
            </a:r>
          </a:p>
          <a:p>
            <a:r>
              <a:rPr lang="ru-RU" sz="2400" b="1" i="1" dirty="0"/>
              <a:t>Разгрузочные площади </a:t>
            </a:r>
            <a:r>
              <a:rPr lang="ru-RU" sz="2400" dirty="0"/>
              <a:t>устраиваются для облегчения быстрой разгрузки транспорта, скап­ливающегося перед вокзалами и пристанями, перед театром, клубом, стадионом, входом в парк и т.п. </a:t>
            </a:r>
          </a:p>
          <a:p>
            <a:r>
              <a:rPr lang="ru-RU" sz="2400" b="1" i="1" dirty="0"/>
              <a:t>Торговые площади </a:t>
            </a:r>
            <a:r>
              <a:rPr lang="ru-RU" sz="2400" dirty="0"/>
              <a:t>служат для устройства рынков, базаров, ярмарок и т. д., а также бывают площади перед торговыми зданиями.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840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2778" y="332656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практике проектирования и строительства в сельских насе­ленных местах принято устраивать одну площадь, выполняющую преимущественно общественные функции.</a:t>
            </a:r>
          </a:p>
          <a:p>
            <a:r>
              <a:rPr lang="ru-RU" sz="2400" dirty="0"/>
              <a:t>В крупных населенных местах может быть создано несколько общественных центров, один из которых является главным, а остальные композиционно подчинены ему.</a:t>
            </a:r>
          </a:p>
        </p:txBody>
      </p:sp>
      <p:pic>
        <p:nvPicPr>
          <p:cNvPr id="2050" name="Picture 2" descr="https://sargorstroy.ru/800/600/https/archello.s3.eu-central-1.amazonaws.com/images/2012/01/20/plan-20subsol-201.1506498286.48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4180" r="2942" b="5922"/>
          <a:stretch/>
        </p:blipFill>
        <p:spPr bwMode="auto">
          <a:xfrm>
            <a:off x="3275856" y="2996952"/>
            <a:ext cx="5425057" cy="35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0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56381"/>
            <a:ext cx="8208911" cy="384929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Пространство площади оформляется окаймляющими ее зданиями. Как правило, это здания общественного назначения: админи­стративное, клуб, торговый центр и др. Объемы этих зданий в сель­ских населенных местах относительно небольшие, высота их 1—2 этажа. Поэтому и размеры площади бывают небольшими, иначе площадь потеряет важное для нее качество—замкнутость прост­ранства.</a:t>
            </a:r>
          </a:p>
        </p:txBody>
      </p:sp>
      <p:pic>
        <p:nvPicPr>
          <p:cNvPr id="3074" name="Picture 2" descr="https://avatars.mds.yandex.net/get-altay/1886119/2a0000016ae2f7d4fbacfbc6298c3f69e29f/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052966" cy="2924944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38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052736"/>
            <a:ext cx="8244408" cy="424847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Проектирование площадей большей величины в сельских насе­ленных местах не оправдывается ни утилитарными, ни архитек­турными соображениями. Так, например, при использовании пло­щади для митингов и других народных собраний ее территория размером 0,1 га достаточна для свободного размещения 1000 че­ловек, а с учетом десятиметровой полосы отступа от окружающих площадь зданий — 0,3—0,4 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04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908720"/>
            <a:ext cx="8064896" cy="4846775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Архитектурная выразительность площади в значительной мере зависит от соотношения высоты окружающей ее застройки и длины (или ширины) площади. В ряде площадей городов это соотноше­ние не выходит за пределы 1:6. Такое же соотношение можно ре­комендовать, и для площадей сельских населенных мест. Если окружающие площадь общественные здания имеют высоту 10— 11 м, ее линейные размеры будут соответственно 60 и 66 м, а об­щая величина (при квадратной форме плана)—0,36 и 0,44 га.</a:t>
            </a:r>
          </a:p>
        </p:txBody>
      </p:sp>
    </p:spTree>
    <p:extLst>
      <p:ext uri="{BB962C8B-B14F-4D97-AF65-F5344CB8AC3E}">
        <p14:creationId xmlns:p14="http://schemas.microsoft.com/office/powerpoint/2010/main" val="57959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88640"/>
            <a:ext cx="7408333" cy="413732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Увеличение размеров площади приведет к нарушению ее про­странственной целостности и единства ансамбля застройки. Если по каким-либо причинам приходится проектировать крупную по размерам площадь, то для сохранения единства ансамбля застрой­ки в него следует включать дополнительные объекты, размещае­мые на территории площади как связующие элементы застройки. Это обычно малые архитектурные формы: колонны, обелиски, па­мятники, фонтаны, скверы и т.п. В этом случае соотношение 1:6 выдерживается между высотой зданий и расстояниями до этих связующих объектов.</a:t>
            </a:r>
          </a:p>
        </p:txBody>
      </p:sp>
      <p:pic>
        <p:nvPicPr>
          <p:cNvPr id="4098" name="Picture 2" descr="https://sun9-34.userapi.com/impg/dkYcH_Up5A0NENiAhT_dzSSk9-UHzHbICI-C7w/0huq1TTDq8g.jpg?size=1920x1249&amp;quality=96&amp;sign=3b1abc684b71bb752761a1c8da05cb39&amp;c_uniq_tag=9zJZsqgwE7gKCChpcoCTsMujca5QpFKSh2uFgim6QUU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936"/>
            <a:ext cx="5913516" cy="3846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123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361</TotalTime>
  <Words>693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Corbel</vt:lpstr>
      <vt:lpstr>Gill Sans MT</vt:lpstr>
      <vt:lpstr>Verdana</vt:lpstr>
      <vt:lpstr>Wingdings 2</vt:lpstr>
      <vt:lpstr>Солнцестояние</vt:lpstr>
      <vt:lpstr>Размещение объектов общественного назначения и планировка их участков ПРОЕКТИРОВАНИЕ  ПЛОЩАДЕЙ  </vt:lpstr>
      <vt:lpstr>1. Виды и размеры площадей населенных пунктов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2.Образование и формы площадей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ПЛАНИРОВКИ И МАТЕРИАЛЫ ДЛЯ ЕГО СОСТАВЛЕНИЯ</dc:title>
  <dc:creator>Пользователь</dc:creator>
  <cp:lastModifiedBy>lex_avdeev_by@outlook.com</cp:lastModifiedBy>
  <cp:revision>21</cp:revision>
  <dcterms:created xsi:type="dcterms:W3CDTF">2022-12-20T09:42:12Z</dcterms:created>
  <dcterms:modified xsi:type="dcterms:W3CDTF">2024-04-16T07:29:26Z</dcterms:modified>
</cp:coreProperties>
</file>