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A9365-FAB3-4BA4-ACBC-E2CC370E4CFE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2F59729-EB7C-4CCB-AE9E-98C4FDAAA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115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A9365-FAB3-4BA4-ACBC-E2CC370E4CFE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2F59729-EB7C-4CCB-AE9E-98C4FDAAA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363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A9365-FAB3-4BA4-ACBC-E2CC370E4CFE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2F59729-EB7C-4CCB-AE9E-98C4FDAAA0E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9333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A9365-FAB3-4BA4-ACBC-E2CC370E4CFE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2F59729-EB7C-4CCB-AE9E-98C4FDAAA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7544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A9365-FAB3-4BA4-ACBC-E2CC370E4CFE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2F59729-EB7C-4CCB-AE9E-98C4FDAAA0E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2959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A9365-FAB3-4BA4-ACBC-E2CC370E4CFE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2F59729-EB7C-4CCB-AE9E-98C4FDAAA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622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A9365-FAB3-4BA4-ACBC-E2CC370E4CFE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9729-EB7C-4CCB-AE9E-98C4FDAAA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788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A9365-FAB3-4BA4-ACBC-E2CC370E4CFE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9729-EB7C-4CCB-AE9E-98C4FDAAA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564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A9365-FAB3-4BA4-ACBC-E2CC370E4CFE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9729-EB7C-4CCB-AE9E-98C4FDAAA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8575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A9365-FAB3-4BA4-ACBC-E2CC370E4CFE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2F59729-EB7C-4CCB-AE9E-98C4FDAAA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974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A9365-FAB3-4BA4-ACBC-E2CC370E4CFE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2F59729-EB7C-4CCB-AE9E-98C4FDAAA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4646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A9365-FAB3-4BA4-ACBC-E2CC370E4CFE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2F59729-EB7C-4CCB-AE9E-98C4FDAAA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110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A9365-FAB3-4BA4-ACBC-E2CC370E4CFE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9729-EB7C-4CCB-AE9E-98C4FDAAA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474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A9365-FAB3-4BA4-ACBC-E2CC370E4CFE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9729-EB7C-4CCB-AE9E-98C4FDAAA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04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A9365-FAB3-4BA4-ACBC-E2CC370E4CFE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9729-EB7C-4CCB-AE9E-98C4FDAAA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78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A9365-FAB3-4BA4-ACBC-E2CC370E4CFE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2F59729-EB7C-4CCB-AE9E-98C4FDAAA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307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A9365-FAB3-4BA4-ACBC-E2CC370E4CFE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2F59729-EB7C-4CCB-AE9E-98C4FDAAA0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815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183035-0775-13A5-6D45-45BDA8C4B5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4533" y="2080622"/>
            <a:ext cx="10634134" cy="2696757"/>
          </a:xfrm>
        </p:spPr>
        <p:txBody>
          <a:bodyPr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Общая организация </a:t>
            </a:r>
            <a:r>
              <a:rPr lang="ru-RU" sz="3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территории </a:t>
            </a:r>
            <a:br>
              <a:rPr lang="ru-RU" sz="3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сельского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населенного пункта</a:t>
            </a:r>
            <a:br>
              <a: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4C74BE8-90B5-0FEF-B7F7-3B16D82BC1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880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38B1124-4EC3-1C3B-A176-BDC3B1823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3201" y="1606243"/>
            <a:ext cx="10099144" cy="1280890"/>
          </a:xfrm>
        </p:spPr>
        <p:txBody>
          <a:bodyPr>
            <a:noAutofit/>
          </a:bodyPr>
          <a:lstStyle/>
          <a:p>
            <a:pPr indent="203200">
              <a:lnSpc>
                <a:spcPct val="108000"/>
              </a:lnSpc>
              <a:spcBef>
                <a:spcPts val="100"/>
              </a:spcBef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1.Функциональное зонирование территории сельского населенного пункта</a:t>
            </a:r>
            <a:b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Строительное зонирование территории сельского населенного пункта</a:t>
            </a:r>
            <a:b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932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364D00-0A6B-F1D6-C422-2AA9B8A1B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468" y="314617"/>
            <a:ext cx="10200744" cy="8604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0800" indent="190500" algn="ctr"/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1.Функциональное зонирование территории сельского населенного пункта</a:t>
            </a:r>
            <a:endParaRPr lang="ru-RU" sz="28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8CCBD91-03B2-0384-8317-D9462265EE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07067" y="1591734"/>
            <a:ext cx="9821333" cy="4351866"/>
          </a:xfrm>
        </p:spPr>
        <p:txBody>
          <a:bodyPr>
            <a:normAutofit fontScale="92500" lnSpcReduction="10000"/>
          </a:bodyPr>
          <a:lstStyle/>
          <a:p>
            <a:pPr marL="50800" indent="190500" algn="just"/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Планировочную структуру населенного места определяет прежде всего функциональная организация его территории, то есть взаимоувязанное расположение функциональных зон. Функциональная зона – это часть территории населенного места, имеющая определенное целевое назначение. Функциональная зона мо­жет размещаться компактно в одном месте или рассредоточение на нескольких участках.</a:t>
            </a:r>
          </a:p>
          <a:p>
            <a:pPr marL="50800" indent="190500" algn="just"/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Основными функциональными зонами сельского населенного места являются жилая, или селитебная, и производственная зоны.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зависимости от размера населенного пункта и его конфигурации. производственного направления хозяйства, расположения в систе­ме расселения, природных и других условий могут быть образова­ны санитарно-защитная зона, коммунально-складская и зона внешнего транспорта.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2099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318E2F-7429-46B6-7846-2C53363E5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4800" y="624110"/>
            <a:ext cx="9929811" cy="4201890"/>
          </a:xfrm>
        </p:spPr>
        <p:txBody>
          <a:bodyPr>
            <a:noAutofit/>
          </a:bodyPr>
          <a:lstStyle/>
          <a:p>
            <a:pPr marL="50800" indent="165100"/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селитебной зоне размещаются жилые дома и общественные здания с земельными участками, улицы и площади, зеленые на­саждения, спортивные сооружения и производственные объекты, не имеющие санитарных ограничений. В производственной зоне сосредоточены объекты производственного назначения.</a:t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Санитарно-защитная зона создается для улучшения санитар­ного населенного места: частичное задержание санитарных вред­ностей со стороны производственной зоны или пыли и выхлопных газов со стороны автомагистрали.</a:t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В коммунально-складской зоне размещаются гаражи, склады. баня-прачечная и другие объекты коммунального назначения.</a:t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Зона внешнего транспорта создается в случаях, когда населен­ное место расположено при железнодорожной станции, пристани, автостанции и т.п.</a:t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14435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69C060-FEC6-77E0-9493-63C192B8A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6545" y="365417"/>
            <a:ext cx="8915399" cy="1468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Строительное зонирование территории сельского населенного пункта</a:t>
            </a:r>
            <a:endParaRPr lang="ru-RU" sz="28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D60D7AA-5283-8C6F-58C7-F75B8038C1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20800" y="2015067"/>
            <a:ext cx="9956800" cy="4013200"/>
          </a:xfrm>
        </p:spPr>
        <p:txBody>
          <a:bodyPr>
            <a:normAutofit lnSpcReduction="10000"/>
          </a:bodyPr>
          <a:lstStyle/>
          <a:p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Распределение жилой территории населенного места на отдельные зоны по типам и этажности жилых домов, видам строительных материалов называется строительным зонированием. Строительное зонирование вносит строительно-технический  порядок  в регулирование  жилой  застройки населенного места. Оно позволяет проводить   опре­деленную политику в размещении жилья в условиях реальной об­становки данного населенного места и добиваться обоснованного использования его территории, направляя строительство по наибо­лее экономичному пути. Несоблюдение условий строительного зонирования приводит к увеличению затрат на благоустройство и за­трудняет практическое его осуществление.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6965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85D3FA3-933C-059D-393E-B61DBC0AE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9468" y="624109"/>
            <a:ext cx="9845144" cy="5336423"/>
          </a:xfrm>
        </p:spPr>
        <p:txBody>
          <a:bodyPr>
            <a:normAutofit/>
          </a:bodyPr>
          <a:lstStyle/>
          <a:p>
            <a:pPr indent="63500"/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При разработке схемы строительного зонирования устанавли­вается этажность жилых зданий, характер хозяйственного исполь­зования территории кварталов, определяется плотность их заселе­ния и в известной мере обусловливается та или иная степень санитарно-технического оборудования и благоустройства каждой зоны.</a:t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При размещении жилой застройки на территории сельского на­селенного места выделяют три основные строительные зоны:</a:t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зона секционной застройки в 2—5 этажей;</a:t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зона застройки блокированными домами с квартирами в двух уровнях;</a:t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зона застройки индивидуальными домами.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8164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F25B71-5B94-18EF-5BCE-6CC42D760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467" y="624110"/>
            <a:ext cx="10515599" cy="5421090"/>
          </a:xfrm>
        </p:spPr>
        <p:txBody>
          <a:bodyPr>
            <a:normAutofit fontScale="90000"/>
          </a:bodyPr>
          <a:lstStyle/>
          <a:p>
            <a:pPr indent="203200"/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Задача строительного зонирования заключается в том, чтобы установить границы между строительными зонами, определить ха­рактер примыкания их друг к другу. 	Может быть два варианта:</a:t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первый, когда граница проходит по кварталу, второй—по улице (рис.7). В первом случае обе стороны улицы будут застроены дома­ми одинаковой этажности, что позволяет лучше организовать ее. достигнуть архитектурного единства, наиболее экономично решать вопросы благоустройства и инженерного оборудования. Но при этом возникают трудности в организации территории кварталов, так как часть их будет предназначена для общего пользования (детские и спортивные площадки, общественные места отдыха), часть будет использоваться под приусадебные участки, огороды, сады и хозяйственные постройки, причем последние будут разме­щаться в сторону территории общего пользования. Устранить этот недостаток можно. Для этого по границе участка между строитель­ными зонами разбивают полосы зеленых насаждений.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8394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C0279B-13ED-87F8-9C6D-533403D89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1868" y="624109"/>
            <a:ext cx="9692744" cy="5404157"/>
          </a:xfrm>
        </p:spPr>
        <p:txBody>
          <a:bodyPr>
            <a:normAutofit fontScale="90000"/>
          </a:bodyPr>
          <a:lstStyle/>
          <a:p>
            <a:pPr indent="228600"/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Когда граница строительной зоны проходит по улице, то обес­печивается единство архитектурной организации квартала и ис­пользования его территории, но в то же время снижается архитек­турное качество улицы, так как она застраивается различными по высоте и объему зданиями. Кроме этого, инженерные сети исполь­зуются неполно, так как к ним подключаются только многоквар­тирные дома.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строительстве в сельских населенных местах небольшого количества многоэтажных жилых домов в целях ар­хитектурной выразительности и выявления общественного центра их следует размещать компактно в центральной части, учитывая необходимость первоочередного благоустройства (водопровод, ка­нализация, теплофикация, газификация и др.).</a:t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Результатом решения вопросов общей организации террито­рии сельского населенного места является общая схема планиров­ки. Рекомендуется разрабатывать несколько вариантов этой схемы и сравнивать их по различным показателям (экономическим, тех­ническим, санитарно-гигиеническим и архитектурным). </a:t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319969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</TotalTime>
  <Words>285</Words>
  <Application>Microsoft Office PowerPoint</Application>
  <PresentationFormat>Широкоэкранный</PresentationFormat>
  <Paragraphs>12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Легкий дым</vt:lpstr>
      <vt:lpstr>Общая организация территории  сельского населенного пункта </vt:lpstr>
      <vt:lpstr>1.Функциональное зонирование территории сельского населенного пункта 2. Строительное зонирование территории сельского населенного пункта </vt:lpstr>
      <vt:lpstr>1.Функциональное зонирование территории сельского населенного пункта</vt:lpstr>
      <vt:lpstr>В селитебной зоне размещаются жилые дома и общественные здания с земельными участками, улицы и площади, зеленые на­саждения, спортивные сооружения и производственные объекты, не имеющие санитарных ограничений. В производственной зоне сосредоточены объекты производственного назначения.  Санитарно-защитная зона создается для улучшения санитар­ного населенного места: частичное задержание санитарных вред­ностей со стороны производственной зоны или пыли и выхлопных газов со стороны автомагистрали.  В коммунально-складской зоне размещаются гаражи, склады. баня-прачечная и другие объекты коммунального назначения.  Зона внешнего транспорта создается в случаях, когда населен­ное место расположено при железнодорожной станции, пристани, автостанции и т.п. </vt:lpstr>
      <vt:lpstr>2. Строительное зонирование территории сельского населенного пункта</vt:lpstr>
      <vt:lpstr> При разработке схемы строительного зонирования устанавли­вается этажность жилых зданий, характер хозяйственного исполь­зования территории кварталов, определяется плотность их заселе­ния и в известной мере обусловливается та или иная степень санитарно-технического оборудования и благоустройства каждой зоны.  При размещении жилой застройки на территории сельского на­селенного места выделяют три основные строительные зоны:  зона секционной застройки в 2—5 этажей;  зона застройки блокированными домами с квартирами в двух уровнях;  зона застройки индивидуальными домами. </vt:lpstr>
      <vt:lpstr> Задача строительного зонирования заключается в том, чтобы установить границы между строительными зонами, определить ха­рактер примыкания их друг к другу.  Может быть два варианта: первый, когда граница проходит по кварталу, второй—по улице (рис.7). В первом случае обе стороны улицы будут застроены дома­ми одинаковой этажности, что позволяет лучше организовать ее. достигнуть архитектурного единства, наиболее экономично решать вопросы благоустройства и инженерного оборудования. Но при этом возникают трудности в организации территории кварталов, так как часть их будет предназначена для общего пользования (детские и спортивные площадки, общественные места отдыха), часть будет использоваться под приусадебные участки, огороды, сады и хозяйственные постройки, причем последние будут разме­щаться в сторону территории общего пользования. Устранить этот недостаток можно. Для этого по границе участка между строитель­ными зонами разбивают полосы зеленых насаждений. </vt:lpstr>
      <vt:lpstr>Когда граница строительной зоны проходит по улице, то обес­печивается единство архитектурной организации квартала и ис­пользования его территории, но в то же время снижается архитек­турное качество улицы, так как она застраивается различными по высоте и объему зданиями. Кроме этого, инженерные сети исполь­зуются неполно, так как к ним подключаются только многоквар­тирные дома. При строительстве в сельских населенных местах небольшого количества многоэтажных жилых домов в целях ар­хитектурной выразительности и выявления общественного центра их следует размещать компактно в центральной части, учитывая необходимость первоочередного благоустройства (водопровод, ка­нализация, теплофикация, газификация и др.).  Результатом решения вопросов общей организации террито­рии сельского населенного места является общая схема планиров­ки. Рекомендуется разрабатывать несколько вариантов этой схемы и сравнивать их по различным показателям (экономическим, тех­ническим, санитарно-гигиеническим и архитектурным).  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ОБЩАЯ ОРГАНИЗАЦИЯ ТЕРРИТОРИИ СЕЛЬСКОГО НАСЕЛЕННОГО МЕСТА </dc:title>
  <dc:creator>Карина Демеш</dc:creator>
  <cp:lastModifiedBy>lex_avdeev_by@outlook.com</cp:lastModifiedBy>
  <cp:revision>2</cp:revision>
  <dcterms:created xsi:type="dcterms:W3CDTF">2023-03-27T21:21:04Z</dcterms:created>
  <dcterms:modified xsi:type="dcterms:W3CDTF">2024-04-16T07:20:24Z</dcterms:modified>
</cp:coreProperties>
</file>