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</p:sldMasterIdLst>
  <p:notesMasterIdLst>
    <p:notesMasterId r:id="rId24"/>
  </p:notesMasterIdLst>
  <p:sldIdLst>
    <p:sldId id="256" r:id="rId2"/>
    <p:sldId id="257" r:id="rId3"/>
    <p:sldId id="258" r:id="rId4"/>
    <p:sldId id="271" r:id="rId5"/>
    <p:sldId id="272" r:id="rId6"/>
    <p:sldId id="273" r:id="rId7"/>
    <p:sldId id="274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26" y="-4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CE004-AB52-4323-9610-17BCFA152081}" type="datetimeFigureOut">
              <a:rPr lang="ru-RU" smtClean="0"/>
              <a:pPr/>
              <a:t>20.09.2023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3E2D84-C55F-4CFE-9581-851CC72CD8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4895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3E2D84-C55F-4CFE-9581-851CC72CD8C1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6085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62C4B10-51FB-4B19-9CD8-3122E79502B4}" type="datetimeFigureOut">
              <a:rPr lang="ru-RU" smtClean="0"/>
              <a:pPr/>
              <a:t>20.09.2023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099B912-5695-4150-8EF3-CA88710668A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xmlns="" val="10549265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C4B10-51FB-4B19-9CD8-3122E79502B4}" type="datetimeFigureOut">
              <a:rPr lang="ru-RU" smtClean="0"/>
              <a:pPr/>
              <a:t>20.09.2023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B912-5695-4150-8EF3-CA88710668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01329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C4B10-51FB-4B19-9CD8-3122E79502B4}" type="datetimeFigureOut">
              <a:rPr lang="ru-RU" smtClean="0"/>
              <a:pPr/>
              <a:t>20.09.2023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B912-5695-4150-8EF3-CA88710668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0122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C4B10-51FB-4B19-9CD8-3122E79502B4}" type="datetimeFigureOut">
              <a:rPr lang="ru-RU" smtClean="0"/>
              <a:pPr/>
              <a:t>20.09.2023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B912-5695-4150-8EF3-CA88710668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49519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2C4B10-51FB-4B19-9CD8-3122E79502B4}" type="datetimeFigureOut">
              <a:rPr lang="ru-RU" smtClean="0"/>
              <a:pPr/>
              <a:t>20.09.2023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99B912-5695-4150-8EF3-CA88710668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xmlns="" val="21801525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C4B10-51FB-4B19-9CD8-3122E79502B4}" type="datetimeFigureOut">
              <a:rPr lang="ru-RU" smtClean="0"/>
              <a:pPr/>
              <a:t>20.09.2023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B912-5695-4150-8EF3-CA88710668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715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C4B10-51FB-4B19-9CD8-3122E79502B4}" type="datetimeFigureOut">
              <a:rPr lang="ru-RU" smtClean="0"/>
              <a:pPr/>
              <a:t>20.09.2023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B912-5695-4150-8EF3-CA88710668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489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C4B10-51FB-4B19-9CD8-3122E79502B4}" type="datetimeFigureOut">
              <a:rPr lang="ru-RU" smtClean="0"/>
              <a:pPr/>
              <a:t>20.09.2023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B912-5695-4150-8EF3-CA88710668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68893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C4B10-51FB-4B19-9CD8-3122E79502B4}" type="datetimeFigureOut">
              <a:rPr lang="ru-RU" smtClean="0"/>
              <a:pPr/>
              <a:t>20.09.2023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9B912-5695-4150-8EF3-CA88710668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2654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2C4B10-51FB-4B19-9CD8-3122E79502B4}" type="datetimeFigureOut">
              <a:rPr lang="ru-RU" smtClean="0"/>
              <a:pPr/>
              <a:t>20.09.2023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99B912-5695-4150-8EF3-CA88710668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093742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2C4B10-51FB-4B19-9CD8-3122E79502B4}" type="datetimeFigureOut">
              <a:rPr lang="ru-RU" smtClean="0"/>
              <a:pPr/>
              <a:t>20.09.2023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099B912-5695-4150-8EF3-CA88710668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748769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762C4B10-51FB-4B19-9CD8-3122E79502B4}" type="datetimeFigureOut">
              <a:rPr lang="ru-RU" smtClean="0"/>
              <a:pPr/>
              <a:t>20.09.2023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D099B912-5695-4150-8EF3-CA88710668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74907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54CBF97-CB0D-8A7F-462A-23EC27CAFA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Введение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64A7F2A-E4EC-8663-CCE2-8723E46DCB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96157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EFD4454-8B29-FC2D-E9E4-85F90A8A7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9F18EEE-801F-A887-CFE4-8A06C7418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61474"/>
            <a:ext cx="9873916" cy="5610726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Все эти особенности отражаются на устройстве сельских населенных мест, и прежде всего на их планировке, и оказывают большое влияние и на архитектурный облик сельских населенных мест.</a:t>
            </a:r>
          </a:p>
          <a:p>
            <a:pPr indent="0" algn="just"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Деревня прошла большой и сложный путь развития. Ушла в прошлое вековая противоположность между городом и деревней, сохранились лишь некоторые различия, которые постепенно и последовательно ликвидируются. Деревни и села преобразуются в населенные пункты нового типа с благоустроенными жилыми домами, коммунальным обслуживанием, бытовыми, предприятиями, культурными и медицинскими учреждениями, совершенствуется их планировка.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72823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A6B1BA3-2790-1BA1-68EB-846663A44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014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Значение планировки в развитии населенных пунктов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F8CA980-D871-0587-7CC1-051E2C32F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8335" y="1399592"/>
            <a:ext cx="10356979" cy="477260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Развитие населенных мест сопровождается строительством в них новых жилых и общественных зданий, сооружений по благоустройству, оборудованием улиц, устройством парков и других мест отдыха. Все это должно быть правильно размещено на территории. В населенном месте создаются благоприятные условия для труда, быта и отдыха людей. Оно должно представлять собой рациональную комплексную организацию производственных зон, жилых районов, сети общественных и культурных учреждений, инженерного оборудования и энергетики. В сельских населенных местах особое внимание уделяется вопросам организации личного подсобного хозяйства и приусадебного землепользования.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78677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D8D15A8-E5EB-75A8-052D-EB2A08FFD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83B29B6-A676-F7C2-225B-C8BFAA0FD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33061"/>
            <a:ext cx="9601200" cy="4934339"/>
          </a:xfrm>
        </p:spPr>
        <p:txBody>
          <a:bodyPr>
            <a:normAutofit/>
          </a:bodyPr>
          <a:lstStyle/>
          <a:p>
            <a:pPr marL="50800" indent="0" algn="just"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Таким образом, развитие населенного места связано со всеми вопросами его устройства на территории, то есть с планировкой. Без правильной планировки развитие существующих населенных мест и строительство новых невозможно. Планировка имеет большое значение для создания благоустроенных, удобных, экономичных в строительстве и эксплуатации населенных мест. Поэтому развитие существующих и строительство новых населенных мест начинаются с разработки проектов их планировки.</a:t>
            </a:r>
          </a:p>
          <a:p>
            <a:pPr marL="50800" indent="0" algn="just">
              <a:buNone/>
            </a:pP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924822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8AFA22C-17F1-9E9C-CA9B-E1C298CC3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1322" y="401715"/>
            <a:ext cx="9601200" cy="58370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Основные стороны планировки и их взаимосвязь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9BCA3D1-2B9D-E04D-F795-E3AE295EA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478" y="1430030"/>
            <a:ext cx="10133044" cy="457421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планировке сочетаются вопросы, связанные с экономикой, техникой, гигиеной и эстетикой. Эти основные стороны планировки взаимосвязаны.</a:t>
            </a:r>
          </a:p>
          <a:p>
            <a:pPr marL="0" indent="0" algn="just"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Социальное значение планировки вытекает из того, что она является важнейшим условием для создания обстановки, в которой люди проводят большую часть жизни. Облик населенного пункта своим устройством воздействует на психику, настроение, физическое и моральное состояние и развитие человека. Его устройство оказывает существенное влияние на трудовую деятельность людей, их быт, отдых, культурный уровень, на удовлетворение материальных, духовных, бытовых и других потребностей.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4178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A4D030A-5907-9E92-305C-A77F938B5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88437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4F3469E-9CBC-5E90-56FD-A951378D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58416"/>
            <a:ext cx="9601200" cy="5150498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Социальная сторона проявляется во всех планировочных действиях: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расчете и определении количества и состава населения;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типов и объемов строительства жилых домов;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организации культурно-бытового обслуживания населения;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благоустройстве населенного пункта;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размещении всех необходимых зданий и сооружений. </a:t>
            </a:r>
          </a:p>
          <a:p>
            <a:pPr marL="0" indent="0" algn="just"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Особое значение при этом имеет рациональное </a:t>
            </a:r>
            <a:r>
              <a:rPr lang="ru-RU" sz="28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использование земли и природного ландшафта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17709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615FB40-FA62-339E-C485-6CD3C685A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0708E53-1D09-A174-1AD8-8AA684730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85800"/>
            <a:ext cx="10086392" cy="518160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С экономической точки зрения планировка должна удовлетворять производственные интересы хозяйства, способствовать повышению экономической эффективности капитальных вложений в строительство и эксплуатацию населенного места. Этому помогают: правильное обоснованное размещение всех элементов населенного места, рациональное использование территории, создание экономичных инженерных сетей и другого оборудования по благоустройству, подбор целесообразных в данных конкретных условиях типовых проектов жилых, общественных и производственных зданий и сооружений.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1097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C76A27-D0C2-4E3F-80FA-CEFCDF778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5F812A1-0429-093C-5BA2-5C07F37F60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85800"/>
            <a:ext cx="9601200" cy="5181600"/>
          </a:xfrm>
        </p:spPr>
        <p:txBody>
          <a:bodyPr/>
          <a:lstStyle/>
          <a:p>
            <a:pPr marL="50800" indent="0" algn="just"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В техническом отношении необходимо соблюдать противоправные нормы и требования, учитывать грунты и рельеф территории для правильного и экономичного строительства, прокладки, инженерного оборудования и благоустройства. </a:t>
            </a:r>
          </a:p>
          <a:p>
            <a:pPr marL="50800" indent="0" algn="just"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При решении вопросов гигиены населенного места должны создаваться здоровые условия для труда, быта и отдыха населения. В эстетическом отношении населенные места должны быть красивыми и архитектурно выразительными.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5750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80B6935-EE12-F2F1-B0B6-DFED5AE88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383959"/>
            <a:ext cx="9601200" cy="98320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3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Производственная обусловленность и плавность в проектах планировки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12EDCE3-B337-FB19-C0EC-9863F2899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067" y="1845733"/>
            <a:ext cx="10651066" cy="4775199"/>
          </a:xfrm>
        </p:spPr>
        <p:txBody>
          <a:bodyPr>
            <a:normAutofit/>
          </a:bodyPr>
          <a:lstStyle/>
          <a:p>
            <a:pPr marL="152400"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Как указывалось выше, сельские населенные пункты представляют собой центры сельскохозяйственных предприятий. Их развитие определяется специализацией, характером, объемом и организацией производства этих предприятий. От этого зависит численность производственных кадров, а значит, и населения, состав и объем производственного строительства, потребность в жилых домах, культурно-бытовых зданиях и весь материально-технический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населенных мест.</a:t>
            </a:r>
          </a:p>
          <a:p>
            <a:pPr marL="152400"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 производства колхоза или совхоза происходит по плану. Этим же планом определяется и весь материально-технический состав каждого сельского населенного пункта. Таким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образом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устройство сельского населенного пункта обусловлено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производственным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планом сельскохозяйственного предприятия.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7423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5289C15-CA51-4674-20F3-22310E16D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667" y="524933"/>
            <a:ext cx="10803466" cy="5503333"/>
          </a:xfrm>
        </p:spPr>
        <p:txBody>
          <a:bodyPr>
            <a:normAutofit/>
          </a:bodyPr>
          <a:lstStyle/>
          <a:p>
            <a:pPr marL="152400" indent="203200"/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Населенные пункты создаются для удовлетворения потребнос­тей людей с учетом их расширения и изменения в будущем. Поэ­тому необходимо, чтобы они отвечали потребностям текущего времени и учитывали изменения в перспективе. Для планировки сельских населенных мест установлен расчетный срок в 25— 30 лет.</a:t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Достижения технического прогресса, науки, культуры, искусства стали достоянием широких масс населения страны, в том числе и в сельской местности. Это отражается и на устройстве сельских населенных мест. Появляются новые типы жилых домов, общественных зданий, улучшается благоустройство, оборудование улиц, совершенствуется вся материально-техническая база. Вслед за изменившимся содержанием жизни преобразуются формы ее устройства. Эта закономерная взаимозависимость формы и содержания действует и в планировке сельских населенных мест.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36227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70C971F-4F3F-0E1F-2186-E39D76AB0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400" y="364067"/>
            <a:ext cx="10380133" cy="5528734"/>
          </a:xfrm>
        </p:spPr>
        <p:txBody>
          <a:bodyPr>
            <a:normAutofit fontScale="90000"/>
          </a:bodyPr>
          <a:lstStyle/>
          <a:p>
            <a:pPr indent="203200" algn="just">
              <a:spcBef>
                <a:spcPts val="600"/>
              </a:spcBef>
              <a:spcAft>
                <a:spcPts val="600"/>
              </a:spcAft>
            </a:pPr>
            <a:r>
              <a:rPr lang="ru-RU" sz="3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Планировка как форма не остается неизменной, а следует за содержанием. Но содержание изменяется быстрее, а планировочные формы, закрепленные материально на территории, в своем развитии неизбежно отстают. Закон единства формы и содержания требует приведения формы в соответствие с изменившимся содержанием, и это выражается в реконструкции планировки. Таким образом, планировка постоянно и закономерно обновляется.</a:t>
            </a:r>
            <a:b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На планировке отражается специфика организации производства сельскохозяйственного предприятия и его особенности, связанные с социальной формой хозяйства. Поэтому планировка все­гда конкретна: для населенного пункта колхоза, для населен­ного пункта совхоза или иного сельскохозяйственного предприятия.</a:t>
            </a:r>
            <a:b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Кроме того, на планировку оказывают влияние особенности организации территории данного сельскохозяйственного предприятия, особенности природных условий и другие местные условия (экономические, национальные, бытовые и др.).</a:t>
            </a:r>
            <a:b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В то же время любая планировка основана на определенных общих принципах, которые будут рассмотрены ниже.</a:t>
            </a:r>
            <a:b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41196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79D42D3-4C01-6F88-FB78-4F49A412A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7676672-22C0-440B-BC8A-553421FDB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12921"/>
            <a:ext cx="9601200" cy="463215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населенных пунктов в Республике Беларусь и их градообразующая база</a:t>
            </a:r>
          </a:p>
          <a:p>
            <a:pPr marL="457200" indent="-4572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Сельские населенные пункты и их особенности</a:t>
            </a:r>
          </a:p>
          <a:p>
            <a:pPr marL="457200" indent="-4572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планировки в развитии населенных пунктов</a:t>
            </a:r>
          </a:p>
          <a:p>
            <a:pPr marL="457200" indent="-4572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стороны планировки и их взаимосвязь</a:t>
            </a:r>
          </a:p>
          <a:p>
            <a:pPr marL="457200" indent="-4572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Производственная обусловленность и плавность в проектах планировки</a:t>
            </a:r>
          </a:p>
          <a:p>
            <a:pPr marL="457200" indent="-4572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Важнейшие принципы планировки</a:t>
            </a:r>
          </a:p>
        </p:txBody>
      </p:sp>
    </p:spTree>
    <p:extLst>
      <p:ext uri="{BB962C8B-B14F-4D97-AF65-F5344CB8AC3E}">
        <p14:creationId xmlns:p14="http://schemas.microsoft.com/office/powerpoint/2010/main" xmlns="" val="3080170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8D426CB9-A574-C0CA-191E-011B22506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8132" y="366204"/>
            <a:ext cx="9601200" cy="74350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Важнейшие принципы планировки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CB8553B0-3510-BB11-33B2-65E6490E5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2947" y="1572126"/>
            <a:ext cx="9849853" cy="4919670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Важнейшие принципы - это основополагающие начала, обязательные для соблюдения во всех архитектурно-планировочных решениях. К ним относятся:</a:t>
            </a:r>
          </a:p>
          <a:p>
            <a:pPr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соответствие состава и объемов строительства всех видов перспективному производственному плану данного сельскохозяйственного предприятия и плану его социального развития. Соблюдение этого принципа имеет особенно важное значение, так как обеспечивает реальность и конкретность архитектурно-планировочного решения;</a:t>
            </a:r>
          </a:p>
          <a:p>
            <a:pPr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комплексность—взаимосвязанный </a:t>
            </a:r>
            <a:r>
              <a:rPr lang="ru-RU" sz="24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учет </a:t>
            </a:r>
            <a:r>
              <a:rPr lang="ru-RU" sz="240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всех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сторон планировки;</a:t>
            </a:r>
          </a:p>
          <a:p>
            <a:pPr marL="457200" indent="-457200" algn="just">
              <a:buFont typeface="+mj-lt"/>
              <a:buAutoNum type="arabicPeriod"/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6207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1428D93-9F8A-34E9-32C7-934155FE2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565485"/>
            <a:ext cx="10250905" cy="5727030"/>
          </a:xfrm>
        </p:spPr>
        <p:txBody>
          <a:bodyPr>
            <a:noAutofit/>
          </a:bodyPr>
          <a:lstStyle/>
          <a:p>
            <a:pPr marL="50800" indent="190500" algn="just"/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функциональный принцип, предусматривающий учет назначения каждого проектируемого элемента. Этот принцип прежде всего проявляется в функциональном зонировании, то есть в распределении территории на функциональные части, выполняющие свои особые функции (жилая, производственная, санитарно-защитная зоны и др.);</a:t>
            </a:r>
            <a:b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создание общественного центра как важнейшего компонента архитектурно-планировочного решения населенного пункта;</a:t>
            </a:r>
            <a:b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развитие сети культурно-бытовых учреждений;</a:t>
            </a:r>
            <a:b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создание благоприятных санитарно-гигиенических условий, пожарной безопасности и высокого уровня благоустройства;</a:t>
            </a:r>
            <a:b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максимальный учет конкретных местных условий (природных, экономических, национальных, бытовых и др.);</a:t>
            </a:r>
            <a:b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 рациональное и полное использование природных условий и бережное отношение к природе;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84249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043A57-EEB9-B48F-E865-1FC910A85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241" y="882317"/>
            <a:ext cx="10138611" cy="5710988"/>
          </a:xfrm>
        </p:spPr>
        <p:txBody>
          <a:bodyPr>
            <a:noAutofit/>
          </a:bodyPr>
          <a:lstStyle/>
          <a:p>
            <a:pPr marL="50800" indent="190500"/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  учет личных интересов каждой семьи, и прежде всего в организации личного подсобного хозяйства;</a:t>
            </a:r>
            <a:b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 экономичность строительства и эксплуатации;</a:t>
            </a:r>
            <a:b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11. создание населенных пунктов, не только удобных для жизни и труда, но и привлекательных по внешнему виду и местоположению;</a:t>
            </a:r>
            <a:b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12. учет возможности дальнейшего развития и совершенствования.</a:t>
            </a:r>
            <a:b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Соблюдение всех этих принципов будет означать проявление всесторонней заботы о человеке, о его труде, быте и отдыхе.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119223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4B1E488-431F-91F7-0709-1D898B8BB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392836"/>
            <a:ext cx="10231515" cy="92105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Виды населенных пунктов в Республике Беларусь и их градообразующая база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834B40D-8253-D0B5-CC45-C3E4316B2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8267" y="1544713"/>
            <a:ext cx="10654847" cy="5451642"/>
          </a:xfrm>
        </p:spPr>
        <p:txBody>
          <a:bodyPr>
            <a:normAutofit fontScale="62500" lnSpcReduction="20000"/>
          </a:bodyPr>
          <a:lstStyle/>
          <a:p>
            <a:pPr marL="101600" indent="0" algn="just">
              <a:buNone/>
            </a:pPr>
            <a:r>
              <a:rPr lang="ru-RU" sz="3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Населенные места подразделяют на города, поселки и сельские населенные пункты.</a:t>
            </a:r>
          </a:p>
          <a:p>
            <a:pPr marL="558800" indent="-457200" algn="just"/>
            <a:r>
              <a:rPr lang="ru-RU" sz="3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Города - </a:t>
            </a:r>
            <a:r>
              <a:rPr lang="ru-RU" sz="3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наиболее крупные населенные места с количеством жителей не менее 12 тыс. человек, основная часть которых (80 - 90%) не связана с сельским хозяйством. </a:t>
            </a:r>
          </a:p>
          <a:p>
            <a:pPr marL="101600" indent="0" algn="just">
              <a:buNone/>
            </a:pPr>
            <a:r>
              <a:rPr lang="ru-RU" sz="3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Градообразующая база городов — административные, народнохозяйственные, культурно-просветительные функции, промышленность.</a:t>
            </a:r>
          </a:p>
          <a:p>
            <a:pPr marL="558800" indent="-457200" algn="just"/>
            <a:r>
              <a:rPr lang="ru-RU" sz="3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поселкам</a:t>
            </a:r>
            <a:r>
              <a:rPr lang="ru-RU" sz="3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относят рабочие, дачные, курортные поселения, а также поселения специального назначения. Основная масса жите­лей поселков, как и городов, не связана с сельским хозяйством. </a:t>
            </a:r>
          </a:p>
          <a:p>
            <a:pPr marL="101600" indent="0" algn="just">
              <a:buNone/>
            </a:pPr>
            <a:r>
              <a:rPr lang="ru-RU" sz="3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Градообразующая база поселков определяется их назначением.</a:t>
            </a:r>
          </a:p>
          <a:p>
            <a:pPr marL="558800" indent="-457200" algn="just"/>
            <a:r>
              <a:rPr lang="ru-RU" sz="3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Сельскими населенными пунктами</a:t>
            </a:r>
            <a:r>
              <a:rPr lang="ru-RU" sz="3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считают все остальные насе­ленные места.</a:t>
            </a:r>
          </a:p>
          <a:p>
            <a:pPr marL="101600" indent="0" algn="just">
              <a:buNone/>
            </a:pPr>
            <a:r>
              <a:rPr lang="ru-RU" sz="3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Их градообразующей базой служит преимуществен­но сельское хозяйство.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54228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FCDF6B-5142-9DCE-C118-8852A8D4E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2525" y="465221"/>
            <a:ext cx="10523621" cy="6112041"/>
          </a:xfrm>
        </p:spPr>
        <p:txBody>
          <a:bodyPr>
            <a:normAutofit fontScale="90000"/>
          </a:bodyPr>
          <a:lstStyle/>
          <a:p>
            <a:pPr marL="101600" indent="203200" algn="just"/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Некоторые авторы предлагают выделять среди сельских поселений четыре типа: сельскохозяйственные, пригородные, промысловые и служебного назначения</a:t>
            </a:r>
            <a:r>
              <a:rPr lang="ru-RU" sz="2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Населенные места сельскохозяйственного типа— это населенные пункты колхозов, совхозов, подсобных хозяйств, опытных станций и других сельскохозяйственных предприятий. Большинство жителей в них непосредственно связано с сельскохозяйственным производством. </a:t>
            </a:r>
            <a:b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К пригородному типу сельских поселений относят такие, которые тесно связаны с городами и другими промышленными центрами и имеют неоднородный социальный и профессиональный состав населения (рабочие промышленных, строительных, транспортных, сельскохозяйственных и других предприятий, колхозники, служащие).</a:t>
            </a:r>
            <a:b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Промысловый тип сельских поселений составляют населенные пункты рыболовецких, звероводческих и других промысловых артелей, а также небольшие поселки рабочих леспромхозов, обособленных некрупных предприятий по переработке сельскохозяйственной продукции, производству строительных материалов и другие не городские поселения.</a:t>
            </a:r>
            <a:b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xmlns="" val="1036322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17F2301-67A9-CCFC-873E-C08A97CCF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685800"/>
            <a:ext cx="10114547" cy="5458326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К сельским поселениям служебного назначения относят небольшие и одиночные поселения рабочих и служащих, занятых на обслуживании отдельно расположенных объектов (предприятия, сооружения, учреждения), а также по охране лесных массивов, транспортных путей, средств связи, водных источников и т. д. Например, сторожки лесной охраны, поселения линейных работников железнодорожного, водного и автодорожного транспорта, населенные пункты при отдельно расположенных больницах, ветлечебницах, школах и некоторые другие.</a:t>
            </a:r>
            <a:b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Наибольшее количество сельских населенных пунктов относится к сельскохозяйственным поселениям - центрам сельскохозяйственного производства. Их подразделяют на населенные пункты совхозов и других государственных сельскохозяйственных предприятий, населенные пункты колхозов и населенные пункты смешанного типа, связанные как с сельскохозяйственным производством, так и с промышленностью.</a:t>
            </a:r>
            <a:br>
              <a:rPr lang="ru-RU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41814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A210BAF-2F01-39AA-5C72-243F5B53A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799"/>
            <a:ext cx="9601200" cy="4961021"/>
          </a:xfrm>
        </p:spPr>
        <p:txBody>
          <a:bodyPr>
            <a:normAutofit fontScale="90000"/>
          </a:bodyPr>
          <a:lstStyle/>
          <a:p>
            <a:r>
              <a:rPr lang="ru-RU" sz="2700" dirty="0"/>
              <a:t>	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Населенные пункты в соответствии с законодательными актами делятся на города и поселки городского типа в зависимости от численности населения.</a:t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Города:</a:t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Крупнейшие – свыше 500 тыс. человек</a:t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Крупные – свыше 250 до 500 тыс. человек</a:t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Большие – свыше 100 до 250 тыс. человек</a:t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Средние:</a:t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категории – свыше 50</a:t>
            </a:r>
            <a:r>
              <a:rPr lang="en-US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100 тыс. человек</a:t>
            </a:r>
            <a:br>
              <a:rPr lang="ru-RU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 </a:t>
            </a:r>
            <a:r>
              <a:rPr lang="ru-RU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категории – свыше 20 до 50 тыс. человек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Поселки городского типа:</a:t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категории – свыше 10 до 20 тыс. человек</a:t>
            </a:r>
            <a:br>
              <a:rPr lang="ru-RU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</a:t>
            </a:r>
            <a:r>
              <a:rPr lang="ru-RU" sz="3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категории – свыше 5 до 10 тыс. человек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dirty="0">
                <a:solidFill>
                  <a:srgbClr val="000000"/>
                </a:solidFill>
                <a:effectLst/>
                <a:latin typeface="Times New Roman CYR" panose="02020603050405020304" pitchFamily="18" charset="0"/>
                <a:ea typeface="Calibri" panose="020F0502020204030204" pitchFamily="34" charset="0"/>
              </a:rPr>
              <a:t>III</a:t>
            </a:r>
            <a:r>
              <a:rPr lang="ru-RU" sz="3100" dirty="0">
                <a:solidFill>
                  <a:srgbClr val="000000"/>
                </a:solidFill>
                <a:effectLst/>
                <a:latin typeface="Times New Roman CYR" panose="02020603050405020304" pitchFamily="18" charset="0"/>
                <a:ea typeface="Calibri" panose="020F0502020204030204" pitchFamily="34" charset="0"/>
              </a:rPr>
              <a:t> категории –до 5 тыс. человек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854341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75CC20B-17D7-92A6-F13F-583070A89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480060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Сельские населенные пункты: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Крупные – свыше 1 тыс. человек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Большие –свыше 500 до 1 тыс. человек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Средние: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категории – свыше 200 до 500 человек</a:t>
            </a:r>
            <a:b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 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категории – свыше 100 до 200 человек</a:t>
            </a:r>
            <a:b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Малые:</a:t>
            </a:r>
            <a:b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категории – свыше 50 до 100 человек</a:t>
            </a:r>
            <a:b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 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категории – до 50 человек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9542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4015A6-4530-71F8-3C65-DA96583C6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509" y="413852"/>
            <a:ext cx="9601200" cy="54389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Сельские населенные пункты и их особенности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4885145-414F-E086-6A76-3509EE7BC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061" y="1138336"/>
            <a:ext cx="10674221" cy="5033864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Современные сельские населенные места относятся в основном к сельскохозяйственным поселениям - это жилые и хозяйственные центры сельскохозяйственных предприятий (центральные усадьбы) или их подразделений (усадьбы отделений).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ельские населенные места имеют небольшие размеры по числу жителей. Это их первая особенность.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Вторая особенность сельских населенных мест заключается в том, что населенные пункты сельскохозяйственных предприятий размещаются на их территории и окружены производством (поля, луга, пастбища). Город же по действующим правилам размещается на определенном расстоянии от промышленного предприятия и отделен от него санитарно-защитной зоной.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60717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77CDB86-6977-4AEF-1343-A10DDFDE4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0172B2E-C8DC-AC0F-BC31-D82677D0E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357" y="288758"/>
            <a:ext cx="10491537" cy="6240379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Третьей особенностью является то, что большинство жителей сельских населенных мест (колхозники, работники совхозов) наряду с общественным производством занимается личным подсобным хозяйством на приусадебных участках. Таким образом, территория сельского населенного пункта используется и как пространственно-операционный базис для размещения комплекса населенного места, и как важнейшее средство сельскохозяйственного производства.</a:t>
            </a:r>
          </a:p>
          <a:p>
            <a:pPr indent="0" algn="just">
              <a:buNone/>
            </a:pPr>
            <a:r>
              <a:rPr lang="ru-RU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Наконец, четвертая особенность - </a:t>
            </a:r>
            <a:r>
              <a:rPr lang="ru-RU" sz="2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малоэтажность</a:t>
            </a:r>
            <a:r>
              <a:rPr lang="ru-RU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жилых домов. При наличии приусадебных участков и ведении личного подсобного хозяйства (огород, сад, домашний скот, птица) наиболее удобным типом жилых домов являются одноэтажные дома с одной или двумя квартирами. Строятся также блокированные двухэтажные дома с квартирами в двух уровнях. Жилые дома большей этажности и секционного типа затрудняют возможность для организации личного подсобного хозяйства.</a:t>
            </a:r>
          </a:p>
          <a:p>
            <a:pPr marL="0" indent="0">
              <a:buNone/>
            </a:pP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xmlns="" val="3637594156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1478</TotalTime>
  <Words>525</Words>
  <Application>Microsoft Office PowerPoint</Application>
  <PresentationFormat>Произвольный</PresentationFormat>
  <Paragraphs>62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Уголки</vt:lpstr>
      <vt:lpstr>Введение</vt:lpstr>
      <vt:lpstr>  </vt:lpstr>
      <vt:lpstr>1. Виды населенных пунктов в Республике Беларусь и их градообразующая база </vt:lpstr>
      <vt:lpstr> Некоторые авторы предлагают выделять среди сельских поселений четыре типа: сельскохозяйственные, пригородные, промысловые и служебного назначения.  Населенные места сельскохозяйственного типа— это населенные пункты колхозов, совхозов, подсобных хозяйств, опытных станций и других сельскохозяйственных предприятий. Большинство жителей в них непосредственно связано с сельскохозяйственным производством.   К пригородному типу сельских поселений относят такие, которые тесно связаны с городами и другими промышленными центрами и имеют неоднородный социальный и профессиональный состав населения (рабочие промышленных, строительных, транспортных, сельскохозяйственных и других предприятий, колхозники, служащие).  Промысловый тип сельских поселений составляют населенные пункты рыболовецких, звероводческих и других промысловых артелей, а также небольшие поселки рабочих леспромхозов, обособленных некрупных предприятий по переработке сельскохозяйственной продукции, производству строительных материалов и другие не городские поселения.  </vt:lpstr>
      <vt:lpstr> К сельским поселениям служебного назначения относят небольшие и одиночные поселения рабочих и служащих, занятых на обслуживании отдельно расположенных объектов (предприятия, сооружения, учреждения), а также по охране лесных массивов, транспортных путей, средств связи, водных источников и т. д. Например, сторожки лесной охраны, поселения линейных работников железнодорожного, водного и автодорожного транспорта, населенные пункты при отдельно расположенных больницах, ветлечебницах, школах и некоторые другие.  Наибольшее количество сельских населенных пунктов относится к сельскохозяйственным поселениям - центрам сельскохозяйственного производства. Их подразделяют на населенные пункты совхозов и других государственных сельскохозяйственных предприятий, населенные пункты колхозов и населенные пункты смешанного типа, связанные как с сельскохозяйственным производством, так и с промышленностью.  </vt:lpstr>
      <vt:lpstr> Населенные пункты в соответствии с законодательными актами делятся на города и поселки городского типа в зависимости от численности населения. Города: Крупнейшие – свыше 500 тыс. человек Крупные – свыше 250 до 500 тыс. человек Большие – свыше 100 до 250 тыс. человек Средние: I категории – свыше 50 до 100 тыс. человек II категории – свыше 20 до 50 тыс. человек Поселки городского типа: I категории – свыше 10 до 20 тыс. человек II категории – свыше 5 до 10 тыс. человек III категории –до 5 тыс. человек   </vt:lpstr>
      <vt:lpstr>Сельские населенные пункты: Крупные – свыше 1 тыс. человек Большие –свыше 500 до 1 тыс. человек Средние: I категории – свыше 200 до 500 человек II категории – свыше 100 до 200 человек Малые: I категории – свыше 50 до 100 человек II категории – до 50 человек </vt:lpstr>
      <vt:lpstr>2. Сельские населенные пункты и их особенности </vt:lpstr>
      <vt:lpstr> </vt:lpstr>
      <vt:lpstr> </vt:lpstr>
      <vt:lpstr>3. Значение планировки в развитии населенных пунктов </vt:lpstr>
      <vt:lpstr> </vt:lpstr>
      <vt:lpstr>4. Основные стороны планировки и их взаимосвязь </vt:lpstr>
      <vt:lpstr> </vt:lpstr>
      <vt:lpstr> </vt:lpstr>
      <vt:lpstr> </vt:lpstr>
      <vt:lpstr>5. Производственная обусловленность и плавность в проектах планировки </vt:lpstr>
      <vt:lpstr>Населенные пункты создаются для удовлетворения потребнос­тей людей с учетом их расширения и изменения в будущем. Поэ­тому необходимо, чтобы они отвечали потребностям текущего времени и учитывали изменения в перспективе. Для планировки сельских населенных мест установлен расчетный срок в 25— 30 лет.  Достижения технического прогресса, науки, культуры, искусства стали достоянием широких масс населения страны, в том числе и в сельской местности. Это отражается и на устройстве сельских населенных мест. Появляются новые типы жилых домов, общественных зданий, улучшается благоустройство, оборудование улиц, совершенствуется вся материально-техническая база. Вслед за изменившимся содержанием жизни преобразуются формы ее устройства. Эта закономерная взаимозависимость формы и содержания действует и в планировке сельских населенных мест.</vt:lpstr>
      <vt:lpstr> Планировка как форма не остается неизменной, а следует за содержанием. Но содержание изменяется быстрее, а планировочные формы, закрепленные материально на территории, в своем развитии неизбежно отстают. Закон единства формы и содержания требует приведения формы в соответствие с изменившимся содержанием, и это выражается в реконструкции планировки. Таким образом, планировка постоянно и закономерно обновляется.  На планировке отражается специфика организации производства сельскохозяйственного предприятия и его особенности, связанные с социальной формой хозяйства. Поэтому планировка все­гда конкретна: для населенного пункта колхоза, для населен­ного пункта совхоза или иного сельскохозяйственного предприятия.  Кроме того, на планировку оказывают влияние особенности организации территории данного сельскохозяйственного предприятия, особенности природных условий и другие местные условия (экономические, национальные, бытовые и др.).  В то же время любая планировка основана на определенных общих принципах, которые будут рассмотрены ниже. </vt:lpstr>
      <vt:lpstr>6. Важнейшие принципы планировки </vt:lpstr>
      <vt:lpstr>3. функциональный принцип, предусматривающий учет назначения каждого проектируемого элемента. Этот принцип прежде всего проявляется в функциональном зонировании, то есть в распределении территории на функциональные части, выполняющие свои особые функции (жилая, производственная, санитарно-защитная зоны и др.); 4. создание общественного центра как важнейшего компонента архитектурно-планировочного решения населенного пункта; 5. развитие сети культурно-бытовых учреждений; 6. создание благоприятных санитарно-гигиенических условий, пожарной безопасности и высокого уровня благоустройства; 7. максимальный учет конкретных местных условий (природных, экономических, национальных, бытовых и др.); 8. рациональное и полное использование природных условий и бережное отношение к природе; </vt:lpstr>
      <vt:lpstr>9.  учет личных интересов каждой семьи, и прежде всего в организации личного подсобного хозяйства; 10. экономичность строительства и эксплуатации; 11. создание населенных пунктов, не только удобных для жизни и труда, но и привлекательных по внешнему виду и местоположению; 12. учет возможности дальнейшего развития и совершенствования.  Соблюдение всех этих принципов будет означать проявление всесторонней заботы о человеке, о его труде, быте и отдыхе.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Карина Демеш</dc:creator>
  <cp:lastModifiedBy>RePack by SPecialiST</cp:lastModifiedBy>
  <cp:revision>9</cp:revision>
  <dcterms:created xsi:type="dcterms:W3CDTF">2023-02-16T07:17:12Z</dcterms:created>
  <dcterms:modified xsi:type="dcterms:W3CDTF">2023-09-20T09:26:02Z</dcterms:modified>
</cp:coreProperties>
</file>