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65" r:id="rId3"/>
  </p:sldIdLst>
  <p:sldSz cx="12192000" cy="6858000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142D5-FA51-4AAB-B053-73EB55223B31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C3276-1085-4A9A-AD56-02931FDDD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9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3276-1085-4A9A-AD56-02931FDDD9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2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03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86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36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4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47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27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61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373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644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68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474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44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598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534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966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146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65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470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0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91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1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18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81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06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66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61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403911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70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Self-study%20topics%20for%20scientific%20seminar.docx.pdf" TargetMode="External"/><Relationship Id="rId13" Type="http://schemas.openxmlformats.org/officeDocument/2006/relationships/hyperlink" Target="Questens%20for%20test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Topic%20lecture%20for%20scientifics%20seminar.docx.pdf" TargetMode="External"/><Relationship Id="rId12" Type="http://schemas.openxmlformats.org/officeDocument/2006/relationships/hyperlink" Target="Praktikum.pdf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Programma%20for%20scientific%20seminar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Bibliografy%20for%20scientific%20seminars.docx.pdf" TargetMode="External"/><Relationship Id="rId11" Type="http://schemas.openxmlformats.org/officeDocument/2006/relationships/hyperlink" Target="topics%20of%20praxis%20for%20distance%20learning.docx.pdf" TargetMode="External"/><Relationship Id="rId5" Type="http://schemas.openxmlformats.org/officeDocument/2006/relationships/hyperlink" Target="Pojasnitelna%20sapiska%20for%20scientifics%20seminars.pdf" TargetMode="External"/><Relationship Id="rId15" Type="http://schemas.openxmlformats.org/officeDocument/2006/relationships/hyperlink" Target="Questens%20for%20lessons.pdf" TargetMode="External"/><Relationship Id="rId10" Type="http://schemas.openxmlformats.org/officeDocument/2006/relationships/hyperlink" Target="Topic%20praxis%20for%20scientifics%20seminar.docx.pdf" TargetMode="External"/><Relationship Id="rId4" Type="http://schemas.openxmlformats.org/officeDocument/2006/relationships/hyperlink" Target="Titulnik_dlja_EUMK%20Scientifics%20seminar.pdf" TargetMode="External"/><Relationship Id="rId9" Type="http://schemas.openxmlformats.org/officeDocument/2006/relationships/hyperlink" Target="Topics%20of%20referats%20%20for%20scientifics%20seminar.pdf" TargetMode="External"/><Relationship Id="rId14" Type="http://schemas.openxmlformats.org/officeDocument/2006/relationships/hyperlink" Target="Criterii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Прямоугольник  1"/>
          <p:cNvSpPr/>
          <p:nvPr/>
        </p:nvSpPr>
        <p:spPr>
          <a:xfrm>
            <a:off x="-1" y="1587181"/>
            <a:ext cx="12191999" cy="3611543"/>
          </a:xfrm>
          <a:prstGeom prst="rect">
            <a:avLst/>
          </a:prstGeom>
          <a:solidFill>
            <a:srgbClr val="1B1A23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1325">
              <a:lnSpc>
                <a:spcPct val="100000"/>
              </a:lnSpc>
              <a:spcBef>
                <a:spcPts val="1200"/>
              </a:spcBef>
            </a:pPr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 2"/>
          <p:cNvSpPr/>
          <p:nvPr/>
        </p:nvSpPr>
        <p:spPr>
          <a:xfrm>
            <a:off x="3638076" y="3091826"/>
            <a:ext cx="49158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 1"/>
          <p:cNvSpPr>
            <a:spLocks noGrp="1"/>
          </p:cNvSpPr>
          <p:nvPr>
            <p:ph type="subTitle" idx="1"/>
          </p:nvPr>
        </p:nvSpPr>
        <p:spPr>
          <a:xfrm>
            <a:off x="1603898" y="3279650"/>
            <a:ext cx="9144000" cy="176286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Для магистрантов экономического факультета специальности</a:t>
            </a:r>
          </a:p>
          <a:p>
            <a:r>
              <a:rPr lang="ru-RU" sz="2400" dirty="0"/>
              <a:t> 7-06-0811-04 Аграрная экономика</a:t>
            </a:r>
          </a:p>
          <a:p>
            <a:r>
              <a:rPr lang="ru-RU" sz="2400" dirty="0"/>
              <a:t>7-06-0311-01 Экономика</a:t>
            </a:r>
          </a:p>
        </p:txBody>
      </p:sp>
      <p:sp>
        <p:nvSpPr>
          <p:cNvPr id="5" name="Заголовок"/>
          <p:cNvSpPr>
            <a:spLocks noGrp="1"/>
          </p:cNvSpPr>
          <p:nvPr>
            <p:ph type="ctrTitle"/>
          </p:nvPr>
        </p:nvSpPr>
        <p:spPr>
          <a:xfrm>
            <a:off x="1497367" y="1658581"/>
            <a:ext cx="10125694" cy="1435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solidFill>
                  <a:prstClr val="white"/>
                </a:solidFill>
              </a:rPr>
              <a:t>Научно-исследовательский семинар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8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277" y="0"/>
            <a:ext cx="659872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044" y="117693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ОГЛАВЛЕНИЕ</a:t>
            </a:r>
            <a:endParaRPr lang="en-US" dirty="0"/>
          </a:p>
          <a:p>
            <a:r>
              <a:rPr lang="ru-RU" dirty="0">
                <a:hlinkClick r:id="rId4" action="ppaction://hlinkfile"/>
              </a:rPr>
              <a:t>Титульный лист</a:t>
            </a:r>
            <a:endParaRPr lang="ru-RU" dirty="0"/>
          </a:p>
          <a:p>
            <a:r>
              <a:rPr lang="ru-RU" dirty="0">
                <a:hlinkClick r:id="rId5" action="ppaction://hlinkfile"/>
              </a:rPr>
              <a:t>Пояснительная записка</a:t>
            </a:r>
            <a:endParaRPr lang="ru-RU" dirty="0"/>
          </a:p>
          <a:p>
            <a:r>
              <a:rPr lang="ru-RU" dirty="0"/>
              <a:t>1. ТЕОРЕТИЧЕСКИЙ РАЗДЕЛ</a:t>
            </a:r>
          </a:p>
          <a:p>
            <a:r>
              <a:rPr lang="ru-RU" dirty="0"/>
              <a:t>1.1 </a:t>
            </a:r>
            <a:r>
              <a:rPr lang="ru-RU" dirty="0">
                <a:hlinkClick r:id="rId6" action="ppaction://hlinkfile"/>
              </a:rPr>
              <a:t>Обеспеченность учебной литературой</a:t>
            </a:r>
            <a:endParaRPr lang="ru-RU" dirty="0"/>
          </a:p>
          <a:p>
            <a:r>
              <a:rPr lang="ru-RU" dirty="0"/>
              <a:t>1.2 </a:t>
            </a:r>
            <a:r>
              <a:rPr lang="ru-RU" dirty="0">
                <a:hlinkClick r:id="rId7" action="ppaction://hlinkfile"/>
              </a:rPr>
              <a:t>Тематический план лекций</a:t>
            </a:r>
            <a:endParaRPr lang="ru-RU" dirty="0"/>
          </a:p>
          <a:p>
            <a:r>
              <a:rPr lang="ru-RU" dirty="0"/>
              <a:t>1.3 </a:t>
            </a:r>
            <a:r>
              <a:rPr lang="ru-RU" dirty="0">
                <a:hlinkClick r:id="rId7" action="ppaction://hlinkfile"/>
              </a:rPr>
              <a:t>Опорный курс лекций</a:t>
            </a:r>
            <a:endParaRPr lang="ru-RU" dirty="0"/>
          </a:p>
          <a:p>
            <a:r>
              <a:rPr lang="ru-RU" dirty="0"/>
              <a:t>1.4 </a:t>
            </a:r>
            <a:r>
              <a:rPr lang="ru-RU" dirty="0">
                <a:hlinkClick r:id="rId8" action="ppaction://hlinkfile"/>
              </a:rPr>
              <a:t>Перечень тем, выносимых на самостоятельное обучение</a:t>
            </a:r>
            <a:endParaRPr lang="ru-RU" dirty="0"/>
          </a:p>
          <a:p>
            <a:r>
              <a:rPr lang="ru-RU" dirty="0"/>
              <a:t>1.5 </a:t>
            </a:r>
            <a:r>
              <a:rPr lang="ru-RU" dirty="0">
                <a:hlinkClick r:id="rId9" action="ppaction://hlinkfile"/>
              </a:rPr>
              <a:t>Тематика реферативных работ</a:t>
            </a:r>
            <a:endParaRPr lang="ru-RU" dirty="0"/>
          </a:p>
          <a:p>
            <a:r>
              <a:rPr lang="ru-RU" dirty="0"/>
              <a:t>2. ПРАКТИЧЕСКИЙ РАЗДЕЛ</a:t>
            </a:r>
          </a:p>
          <a:p>
            <a:r>
              <a:rPr lang="ru-RU" dirty="0"/>
              <a:t>2.1 </a:t>
            </a:r>
            <a:r>
              <a:rPr lang="ru-RU" dirty="0">
                <a:hlinkClick r:id="rId10" action="ppaction://hlinkfile"/>
              </a:rPr>
              <a:t>Тематический план проведения семинарских занятий (стационар)</a:t>
            </a:r>
            <a:endParaRPr lang="ru-RU" dirty="0"/>
          </a:p>
          <a:p>
            <a:r>
              <a:rPr lang="ru-RU" dirty="0"/>
              <a:t>2.2 </a:t>
            </a:r>
            <a:r>
              <a:rPr lang="ru-RU" dirty="0">
                <a:hlinkClick r:id="rId11" action="ppaction://hlinkfile"/>
              </a:rPr>
              <a:t>Тематический план проведения семинарских занятий (заочное)</a:t>
            </a:r>
            <a:endParaRPr lang="ru-RU" dirty="0"/>
          </a:p>
          <a:p>
            <a:r>
              <a:rPr lang="ru-RU" dirty="0"/>
              <a:t>2.3 </a:t>
            </a:r>
            <a:r>
              <a:rPr lang="ru-RU" dirty="0">
                <a:hlinkClick r:id="rId12" action="ppaction://hlinkfile"/>
              </a:rPr>
              <a:t>Практикум</a:t>
            </a:r>
            <a:endParaRPr lang="ru-RU" dirty="0"/>
          </a:p>
          <a:p>
            <a:r>
              <a:rPr lang="ru-RU" dirty="0"/>
              <a:t>3. РАЗДЕЛ КОНТРОЛЯ ЗНАНИЙ</a:t>
            </a:r>
          </a:p>
          <a:p>
            <a:r>
              <a:rPr lang="ru-RU" dirty="0"/>
              <a:t>3.1 </a:t>
            </a:r>
            <a:r>
              <a:rPr lang="ru-RU" dirty="0">
                <a:hlinkClick r:id="rId13" action="ppaction://hlinkfile"/>
              </a:rPr>
              <a:t>Перечень вопросов, выносимых на зачет</a:t>
            </a:r>
            <a:endParaRPr lang="ru-RU" dirty="0"/>
          </a:p>
          <a:p>
            <a:r>
              <a:rPr lang="ru-RU" dirty="0"/>
              <a:t>3.2 </a:t>
            </a:r>
            <a:r>
              <a:rPr lang="ru-RU" dirty="0">
                <a:hlinkClick r:id="rId14" action="ppaction://hlinkfile"/>
              </a:rPr>
              <a:t>Критерии оценки знаний на зачете</a:t>
            </a:r>
            <a:endParaRPr lang="ru-RU" dirty="0"/>
          </a:p>
          <a:p>
            <a:r>
              <a:rPr lang="ru-RU" dirty="0"/>
              <a:t>3.3 </a:t>
            </a:r>
            <a:r>
              <a:rPr lang="ru-RU" dirty="0">
                <a:hlinkClick r:id="rId15" action="ppaction://hlinkfile"/>
              </a:rPr>
              <a:t>Вопросы текущего контроля</a:t>
            </a:r>
            <a:endParaRPr lang="ru-RU" dirty="0"/>
          </a:p>
          <a:p>
            <a:r>
              <a:rPr lang="ru-RU" dirty="0"/>
              <a:t>4. ВСПОМОГАТЕЛЬНЫЙ РАЗДЕЛ</a:t>
            </a:r>
          </a:p>
          <a:p>
            <a:r>
              <a:rPr lang="ru-RU" dirty="0"/>
              <a:t>4.1 </a:t>
            </a:r>
            <a:r>
              <a:rPr lang="ru-RU" dirty="0">
                <a:hlinkClick r:id="rId16" action="ppaction://hlinkfile"/>
              </a:rPr>
              <a:t>Учебная программа дисциплины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778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0A99D5E6-1863-4481-8AC3-54EB9F45AD1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)\u000B\&quot;p{82685ABB-E661-4879-954B-A0957C50F2ED}&quot;,&quot;C:\\Users\\Extensa2509\\Desktop\\Курс лекций по МЭИ и ЭММ\\Технологии интеллектуального анализа данных&quot;]]"/>
  <p:tag name="ISPRING_SCORM_RATE_SLIDES" val="0"/>
  <p:tag name="ISPRING_SCORM_PASSING_SCORE" val="0.000000"/>
  <p:tag name="ISPRING_CURRENT_PLAYER_ID" val="universal"/>
  <p:tag name="ISPRING_PRESENTATION_TITLE" val="Интеллектуальный анализ данных ЭУМК"/>
  <p:tag name="ISPRING_FIRST_PUBLISH" val="1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11299953-918156609_6240-4736</Template>
  <TotalTime>401</TotalTime>
  <Words>102</Words>
  <Application>Microsoft Office PowerPoint</Application>
  <PresentationFormat>Широкоэкранный</PresentationFormat>
  <Paragraphs>25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Segoe UI</vt:lpstr>
      <vt:lpstr>Theme</vt:lpstr>
      <vt:lpstr>Научно-исследовательский семинар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анализ данных ЭУМК</dc:title>
  <dc:creator>Пользователь</dc:creator>
  <cp:lastModifiedBy>user</cp:lastModifiedBy>
  <cp:revision>42</cp:revision>
  <dcterms:created xsi:type="dcterms:W3CDTF">2019-10-24T18:01:49Z</dcterms:created>
  <dcterms:modified xsi:type="dcterms:W3CDTF">2026-02-17T09:24:44Z</dcterms:modified>
</cp:coreProperties>
</file>