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42D5-FA51-4AAB-B053-73EB55223B31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3276-1085-4A9A-AD56-02931FDDD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9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03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8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6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4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47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61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37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64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685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1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59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53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96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4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65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47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1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1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81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6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40391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Прямоугольник  1"/>
          <p:cNvSpPr/>
          <p:nvPr/>
        </p:nvSpPr>
        <p:spPr>
          <a:xfrm>
            <a:off x="0" y="1911927"/>
            <a:ext cx="12191999" cy="3611543"/>
          </a:xfrm>
          <a:prstGeom prst="rect">
            <a:avLst/>
          </a:prstGeom>
          <a:solidFill>
            <a:srgbClr val="1B1A2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>
              <a:lnSpc>
                <a:spcPct val="100000"/>
              </a:lnSpc>
              <a:spcBef>
                <a:spcPts val="1200"/>
              </a:spcBef>
            </a:pPr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 2"/>
          <p:cNvSpPr/>
          <p:nvPr/>
        </p:nvSpPr>
        <p:spPr>
          <a:xfrm>
            <a:off x="3638076" y="3952960"/>
            <a:ext cx="49158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студентов экономического </a:t>
            </a:r>
            <a:r>
              <a:rPr lang="ru-RU" dirty="0"/>
              <a:t>факультета специальности </a:t>
            </a:r>
            <a:endParaRPr lang="ru-RU" dirty="0" smtClean="0"/>
          </a:p>
          <a:p>
            <a:r>
              <a:rPr lang="ru-RU" dirty="0" smtClean="0"/>
              <a:t>1-74 01 </a:t>
            </a:r>
            <a:r>
              <a:rPr lang="ru-RU" dirty="0"/>
              <a:t>01 </a:t>
            </a:r>
            <a:r>
              <a:rPr lang="ru-RU" dirty="0" smtClean="0"/>
              <a:t>- </a:t>
            </a:r>
            <a:r>
              <a:rPr lang="ru-RU" dirty="0"/>
              <a:t>«</a:t>
            </a:r>
            <a:r>
              <a:rPr lang="ru-RU" dirty="0" smtClean="0"/>
              <a:t>Экономика и организация производства в отраслях АПК»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ЭКОНОМИКА</a:t>
            </a:r>
            <a:endParaRPr lang="ru-RU" dirty="0">
              <a:solidFill>
                <a:prstClr val="whit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B3C75D4F-8122-434B-BEB0-BEDEFF4BD5F0"/>
  <p:tag name="ISPRING_CMI5_LAUNCH_METHOD" val="any window"/>
  <p:tag name="ISPRINGCLOUDFOLDERID" val="1"/>
  <p:tag name="ISPRINGONLINEFOLDERID" val="1"/>
  <p:tag name="ISPRING_OUTPUT_FOLDER" val="[[&quot;&amp;\uFFFD\uFFFD&lt;{03332798-3576-4459-8368-AF48C6BDB390}&quot;,&quot;C:\\Users\\Пользователь\\Desktop\\Интеллектуальный анализ данных&quot;]]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Интеллектуальный анализ данных ЭУМК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11299953-918156609_6240-4736</Template>
  <TotalTime>214</TotalTime>
  <Words>21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Open Sans Semibold</vt:lpstr>
      <vt:lpstr>Segoe UI</vt:lpstr>
      <vt:lpstr>Segoe UI Semibold</vt:lpstr>
      <vt:lpstr>Theme</vt:lpstr>
      <vt:lpstr>МАТЕМАТИЧЕСКАЯ ЭКОНОМИКА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анализ данных ЭУМК</dc:title>
  <dc:creator>Пользователь</dc:creator>
  <cp:lastModifiedBy>Администратор</cp:lastModifiedBy>
  <cp:revision>30</cp:revision>
  <dcterms:created xsi:type="dcterms:W3CDTF">2019-10-24T18:01:49Z</dcterms:created>
  <dcterms:modified xsi:type="dcterms:W3CDTF">2019-11-21T20:28:06Z</dcterms:modified>
</cp:coreProperties>
</file>