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77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6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291" r:id="rId29"/>
    <p:sldId id="292" r:id="rId30"/>
    <p:sldId id="293" r:id="rId31"/>
    <p:sldId id="294" r:id="rId32"/>
    <p:sldId id="295" r:id="rId33"/>
    <p:sldId id="296" r:id="rId34"/>
    <p:sldId id="297" r:id="rId35"/>
    <p:sldId id="298" r:id="rId36"/>
    <p:sldId id="299" r:id="rId37"/>
    <p:sldId id="300" r:id="rId38"/>
    <p:sldId id="301" r:id="rId39"/>
    <p:sldId id="302" r:id="rId40"/>
    <p:sldId id="303" r:id="rId41"/>
    <p:sldId id="304" r:id="rId42"/>
    <p:sldId id="305" r:id="rId43"/>
    <p:sldId id="306" r:id="rId44"/>
    <p:sldId id="307" r:id="rId45"/>
    <p:sldId id="308" r:id="rId46"/>
    <p:sldId id="309" r:id="rId47"/>
    <p:sldId id="310" r:id="rId48"/>
    <p:sldId id="311" r:id="rId49"/>
    <p:sldId id="312" r:id="rId50"/>
    <p:sldId id="313" r:id="rId51"/>
    <p:sldId id="314" r:id="rId52"/>
    <p:sldId id="315" r:id="rId53"/>
    <p:sldId id="316" r:id="rId54"/>
    <p:sldId id="317" r:id="rId55"/>
    <p:sldId id="318" r:id="rId56"/>
    <p:sldId id="319" r:id="rId57"/>
    <p:sldId id="320" r:id="rId58"/>
    <p:sldId id="321" r:id="rId59"/>
    <p:sldId id="322" r:id="rId60"/>
    <p:sldId id="323" r:id="rId61"/>
    <p:sldId id="324" r:id="rId62"/>
    <p:sldId id="325" r:id="rId63"/>
    <p:sldId id="326" r:id="rId64"/>
    <p:sldId id="327" r:id="rId65"/>
    <p:sldId id="328" r:id="rId66"/>
    <p:sldId id="329" r:id="rId67"/>
    <p:sldId id="330" r:id="rId68"/>
    <p:sldId id="331" r:id="rId69"/>
    <p:sldId id="332" r:id="rId70"/>
    <p:sldId id="333" r:id="rId71"/>
    <p:sldId id="334" r:id="rId72"/>
    <p:sldId id="335" r:id="rId73"/>
    <p:sldId id="336" r:id="rId74"/>
    <p:sldId id="337" r:id="rId75"/>
    <p:sldId id="338" r:id="rId76"/>
    <p:sldId id="339" r:id="rId77"/>
    <p:sldId id="340" r:id="rId78"/>
    <p:sldId id="341" r:id="rId79"/>
    <p:sldId id="342" r:id="rId80"/>
    <p:sldId id="343" r:id="rId81"/>
    <p:sldId id="344" r:id="rId82"/>
    <p:sldId id="345" r:id="rId83"/>
    <p:sldId id="346" r:id="rId84"/>
    <p:sldId id="347" r:id="rId85"/>
    <p:sldId id="348" r:id="rId86"/>
    <p:sldId id="349" r:id="rId87"/>
    <p:sldId id="350" r:id="rId88"/>
    <p:sldId id="351" r:id="rId89"/>
    <p:sldId id="352" r:id="rId90"/>
    <p:sldId id="353" r:id="rId91"/>
    <p:sldId id="354" r:id="rId92"/>
    <p:sldId id="355" r:id="rId93"/>
    <p:sldId id="356" r:id="rId94"/>
    <p:sldId id="357" r:id="rId95"/>
    <p:sldId id="358" r:id="rId96"/>
    <p:sldId id="359" r:id="rId97"/>
  </p:sldIdLst>
  <p:sldSz cx="9144000" cy="6858000" type="screen4x3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-158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4BC62-119B-4E9F-BC84-6CEA574638F0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5196D-9DB6-4DD6-9CAB-EDC8BB01BA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616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4BC62-119B-4E9F-BC84-6CEA574638F0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5196D-9DB6-4DD6-9CAB-EDC8BB01BA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8883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4BC62-119B-4E9F-BC84-6CEA574638F0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5196D-9DB6-4DD6-9CAB-EDC8BB01BA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2892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4BC62-119B-4E9F-BC84-6CEA574638F0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5196D-9DB6-4DD6-9CAB-EDC8BB01BA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1597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4BC62-119B-4E9F-BC84-6CEA574638F0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5196D-9DB6-4DD6-9CAB-EDC8BB01BA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0938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4BC62-119B-4E9F-BC84-6CEA574638F0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5196D-9DB6-4DD6-9CAB-EDC8BB01BA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299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4BC62-119B-4E9F-BC84-6CEA574638F0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5196D-9DB6-4DD6-9CAB-EDC8BB01BA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9533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4BC62-119B-4E9F-BC84-6CEA574638F0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5196D-9DB6-4DD6-9CAB-EDC8BB01BA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874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4BC62-119B-4E9F-BC84-6CEA574638F0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5196D-9DB6-4DD6-9CAB-EDC8BB01BA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009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4BC62-119B-4E9F-BC84-6CEA574638F0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5196D-9DB6-4DD6-9CAB-EDC8BB01BA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084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44BC62-119B-4E9F-BC84-6CEA574638F0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85196D-9DB6-4DD6-9CAB-EDC8BB01BA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5696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44BC62-119B-4E9F-BC84-6CEA574638F0}" type="datetimeFigureOut">
              <a:rPr lang="ru-RU" smtClean="0"/>
              <a:t>26.03.2025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85196D-9DB6-4DD6-9CAB-EDC8BB01BA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022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Наглядные пособия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65533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3510502_hyorai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0"/>
            <a:ext cx="9144000" cy="6845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45375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3512327_IMG_23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838" y="0"/>
            <a:ext cx="51387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40772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yoan-ji_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7225"/>
            <a:ext cx="9144000" cy="5541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9156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yoan-ji_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050"/>
            <a:ext cx="9144000" cy="6565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82641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yoanji33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9113"/>
            <a:ext cx="9144000" cy="3279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71948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RyoanJi-Dry_garden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68949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d_ryoan-ji_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163"/>
            <a:ext cx="9144000" cy="6035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08938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12093346_chinese-garden-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0"/>
            <a:ext cx="9144000" cy="584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49560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12093346_chinese-garden-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0"/>
            <a:ext cx="9144000" cy="584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65163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12093346_chinese-garden-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0"/>
            <a:ext cx="9144000" cy="584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2513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oelbench063901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8"/>
            <a:ext cx="9144000" cy="6842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45047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12093346_chinese-garden-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0"/>
            <a:ext cx="9144000" cy="584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36204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«Существующий порядок…» гигантские камни близ Lochan Esk.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738"/>
            <a:ext cx="9144000" cy="64865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73999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2Дорожка из камней через Средний Пруд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325"/>
            <a:ext cx="9144000" cy="59737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07397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0" y="0"/>
            <a:ext cx="4381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27574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ч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87563"/>
            <a:ext cx="9144000" cy="2682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52989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7Грот Энея и Дайдо.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113" y="0"/>
            <a:ext cx="45497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78306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8Мемориальный камень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888" y="0"/>
            <a:ext cx="48466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53701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9Пирамида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85842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Аполлон и Дафния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9144000" cy="6248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89703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Гигантская золотая голова Аполлона.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738" y="0"/>
            <a:ext cx="47085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0172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oelbench0639014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8"/>
            <a:ext cx="9144000" cy="6842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81782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«Определенного рода сады описываются как отступления, тогда как на самом деле они атакуют» Иан Гамильтон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763"/>
            <a:ext cx="9144000" cy="6340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72939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3«Классические сады наполнены Сумраком и Одиночеством и в них нет ни растений, ни деревьев» Иан Гамильтон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3050"/>
            <a:ext cx="9144000" cy="6311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29366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89592627_kokedera49_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825"/>
            <a:ext cx="9144000" cy="61007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79836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89592687_kokedera54_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8043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89592687_kokedera54_6_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52778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89592691_kokedera49_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08829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89592706_kokedera54_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28608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89592715_kokedera50_136028780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93825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89592715_kokedera54_6_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62189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89592725_kokedera54_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44575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arc_Guell_Passage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350" y="0"/>
            <a:ext cx="45593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94555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89592739_kokedera54_5_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825"/>
            <a:ext cx="9144000" cy="61007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63779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89592771_kokedera54_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97185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89592830_kokedera56_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943064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096411668_22b6c30d7e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13"/>
            <a:ext cx="9144000" cy="60721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06543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hjtrn_out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875"/>
            <a:ext cx="9144000" cy="63166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77382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34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413"/>
            <a:ext cx="9144000" cy="6099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98882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0283009_large_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475"/>
            <a:ext cx="9144000" cy="6115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31611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0283011_large_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63"/>
            <a:ext cx="9144000" cy="6086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91523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0283013_large_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0353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0283015_large_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513"/>
            <a:ext cx="9144000" cy="65293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78937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ark-guell_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16081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0283019_large_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63"/>
            <a:ext cx="9144000" cy="60864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47266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0283677_large_3185107_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513"/>
            <a:ext cx="9144000" cy="65293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24913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0283779_large_3185107_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825"/>
            <a:ext cx="9144000" cy="61007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184365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0283780_large_3185107_5_3_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163"/>
            <a:ext cx="9144000" cy="6543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413189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0283781_large_3185107_7_2_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825"/>
            <a:ext cx="9144000" cy="61007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9866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0283782_large_3185107_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825"/>
            <a:ext cx="9144000" cy="61007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627026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0283784_large_3185107_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502297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49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021851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2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825"/>
            <a:ext cx="9144000" cy="61007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126055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158-600x4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9079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ark-guell_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638"/>
            <a:ext cx="9144000" cy="6053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557621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1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7350"/>
            <a:ext cx="9144000" cy="6083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205003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1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1186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169953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1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9144000" cy="59420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005211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3289560_large_SAM_21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936850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3289712_large_SAM_21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386240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3289999_large_SAM_21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361825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3290102_large_SAM_21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632720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онсай на пороге чайного домика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059802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онсай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337416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8335a_36458d9f_X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80035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ark-guell_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063"/>
            <a:ext cx="9144000" cy="6619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162258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8335c_716cc9d6_X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437871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8335d_62900ae8_X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849630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8335f_cc967ce6_X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438075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8336a_98324df_X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949569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8336b_eb92e918_X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633978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8336c_9d14208_X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175514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8336d_2f22ff0e_X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741158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8336e_60dbeef5_X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781392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8336f_b42e5624_X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02108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8339b_22450b4f_XX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838" y="0"/>
            <a:ext cx="48863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81032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ark-guell_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088"/>
            <a:ext cx="9144000" cy="6473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120869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83356_8f2320d2_X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3213"/>
            <a:ext cx="9144000" cy="6251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451129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83358_ba9ca19e_X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100"/>
            <a:ext cx="9144000" cy="65262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447604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83359_eab86256_X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138" y="0"/>
            <a:ext cx="541813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791781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83360_e4c6976_X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205505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83361_a60e517_X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26089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83362_e20d95a0_X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0827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83364_d6d93daf_X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316389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83365_689bfa8_X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341395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83366_f7421776_X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707068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83368_3533933f_X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638" y="0"/>
            <a:ext cx="55467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66317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arkGuell_Dragon_tim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849629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83369_c7c8355a_X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310092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83376_f60d6ce9_X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586083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83377_37295a1_X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162785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83378_99e25f85_X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898874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83379_2c35dc9f_X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208700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83386_1f3d2ab1_XL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6238"/>
            <a:ext cx="9144000" cy="61039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885385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83388_50bb89d5_XL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13" y="0"/>
            <a:ext cx="87645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16719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</Words>
  <Application>Microsoft Office PowerPoint</Application>
  <PresentationFormat>Экран (4:3)</PresentationFormat>
  <Paragraphs>1</Paragraphs>
  <Slides>96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96</vt:i4>
      </vt:variant>
    </vt:vector>
  </HeadingPairs>
  <TitlesOfParts>
    <vt:vector size="97" baseType="lpstr">
      <vt:lpstr>Тема Office</vt:lpstr>
      <vt:lpstr>Наглядные пособия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Наглядные пособия</dc:title>
  <dc:creator>Зав</dc:creator>
  <cp:lastModifiedBy>Зав</cp:lastModifiedBy>
  <cp:revision>1</cp:revision>
  <dcterms:created xsi:type="dcterms:W3CDTF">2025-03-26T08:57:32Z</dcterms:created>
  <dcterms:modified xsi:type="dcterms:W3CDTF">2025-03-26T09:00:05Z</dcterms:modified>
</cp:coreProperties>
</file>