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2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6726-A749-470D-99F0-2F7916AC89AF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990F-2150-4FF6-927E-E62DC7031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307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6726-A749-470D-99F0-2F7916AC89AF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990F-2150-4FF6-927E-E62DC7031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078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6726-A749-470D-99F0-2F7916AC89AF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990F-2150-4FF6-927E-E62DC7031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9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6726-A749-470D-99F0-2F7916AC89AF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990F-2150-4FF6-927E-E62DC7031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262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6726-A749-470D-99F0-2F7916AC89AF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990F-2150-4FF6-927E-E62DC7031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175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6726-A749-470D-99F0-2F7916AC89AF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990F-2150-4FF6-927E-E62DC7031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396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6726-A749-470D-99F0-2F7916AC89AF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990F-2150-4FF6-927E-E62DC7031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450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6726-A749-470D-99F0-2F7916AC89AF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990F-2150-4FF6-927E-E62DC7031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052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6726-A749-470D-99F0-2F7916AC89AF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990F-2150-4FF6-927E-E62DC7031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751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6726-A749-470D-99F0-2F7916AC89AF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990F-2150-4FF6-927E-E62DC7031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85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6726-A749-470D-99F0-2F7916AC89AF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990F-2150-4FF6-927E-E62DC7031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753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36726-A749-470D-99F0-2F7916AC89AF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7990F-2150-4FF6-927E-E62DC7031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62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Основы создания учебных материалов дистанционного курса на базе платформы </a:t>
            </a:r>
            <a:r>
              <a:rPr lang="en-US" dirty="0"/>
              <a:t>Moodle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98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7314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156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643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071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6238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307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275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148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444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6317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372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163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170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205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750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525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153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901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485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925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494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897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0652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407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9144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007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437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513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66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083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269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5588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15</Words>
  <Application>Microsoft Office PowerPoint</Application>
  <PresentationFormat>Экран (4:3)</PresentationFormat>
  <Paragraphs>1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6" baseType="lpstr">
      <vt:lpstr>Arial</vt:lpstr>
      <vt:lpstr>Calibri</vt:lpstr>
      <vt:lpstr>Тема Office</vt:lpstr>
      <vt:lpstr>Основы создания учебных материалов дистанционного курса на базе платформы Moodle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Виктор Лукашевич</cp:lastModifiedBy>
  <cp:revision>4</cp:revision>
  <dcterms:created xsi:type="dcterms:W3CDTF">2021-12-14T19:18:19Z</dcterms:created>
  <dcterms:modified xsi:type="dcterms:W3CDTF">2024-03-24T17:16:58Z</dcterms:modified>
</cp:coreProperties>
</file>