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6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6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9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5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8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2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4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7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2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DF7D-ED5F-456B-BB43-C144EFA18B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73B7-1FF6-47C2-B35E-C38201C3D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5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Технология подготовки презентационного материала в профессиональной деятельности</a:t>
            </a:r>
            <a:br>
              <a:rPr lang="ru-RU" dirty="0"/>
            </a:br>
            <a:endParaRPr lang="ru-RU" sz="1700" dirty="0"/>
          </a:p>
        </p:txBody>
      </p:sp>
      <p:pic>
        <p:nvPicPr>
          <p:cNvPr id="1026" name="Picture 2" descr="C:\Program Files (x86)\Microsoft Office\MEDIA\CAGCAT10\j02333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67" y="4077071"/>
            <a:ext cx="2381061" cy="24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292100"/>
            <a:ext cx="1868487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0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41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33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881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16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09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8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1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27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7938459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22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40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53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59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58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38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6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739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Технология подготовки презентационного материала в профессиональной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подготовки презентационного материала в профессиональной деятельности</dc:title>
  <dc:creator>admin</dc:creator>
  <cp:lastModifiedBy>Виктор Лукашевич</cp:lastModifiedBy>
  <cp:revision>4</cp:revision>
  <dcterms:created xsi:type="dcterms:W3CDTF">2021-12-14T19:00:32Z</dcterms:created>
  <dcterms:modified xsi:type="dcterms:W3CDTF">2024-03-24T17:19:40Z</dcterms:modified>
</cp:coreProperties>
</file>