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FB7ADB-E6F7-422B-AE8D-26605DDE0A47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29A577-9784-4270-82FB-ED4397D859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математической обработки данных профессиональной деятельности в специализированных математических пакетах прикладных программ</a:t>
            </a:r>
            <a:r>
              <a:rPr lang="ru-RU"/>
              <a:t/>
            </a:r>
            <a:br>
              <a:rPr lang="ru-RU"/>
            </a:b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14470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61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7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07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14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5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53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89248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36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89248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7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0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3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29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93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</TotalTime>
  <Words>12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технология математической обработки данных профессиональной деятельности в специализированных математических пакетах прикладных программ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Gigabyte HT30</cp:lastModifiedBy>
  <cp:revision>5</cp:revision>
  <dcterms:created xsi:type="dcterms:W3CDTF">2021-12-14T17:50:22Z</dcterms:created>
  <dcterms:modified xsi:type="dcterms:W3CDTF">2024-06-20T21:49:39Z</dcterms:modified>
</cp:coreProperties>
</file>