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C714B5-7CDA-49C6-A1FE-9E5264DD5F5B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9B868A-77DC-41CE-9071-F7B7B697FC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обработки и преобразования информации в профессиональной  деятельности с помощью базового программного обеспечения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0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4694"/>
            <a:ext cx="6720408" cy="50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1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792416" cy="50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0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1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6888427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8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080448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5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792416" cy="50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11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6984437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9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6888427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70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080448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1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7176459" cy="53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3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080448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49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4694"/>
            <a:ext cx="6720408" cy="50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1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6984437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5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6984437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0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14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Открытая</vt:lpstr>
      <vt:lpstr>Технология обработки и преобразования информации в профессиональной  деятельности с помощью базового программного обеспечения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Виктор Лукашевич</cp:lastModifiedBy>
  <cp:revision>4</cp:revision>
  <dcterms:created xsi:type="dcterms:W3CDTF">2021-12-14T17:25:03Z</dcterms:created>
  <dcterms:modified xsi:type="dcterms:W3CDTF">2024-03-24T17:18:58Z</dcterms:modified>
</cp:coreProperties>
</file>