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-78" y="-6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F57358D-0D0D-4DB3-8102-2F929FBD92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33255D5D-E792-4036-8A8E-ED1CBF5F10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C1558ADB-CF8B-41D8-BDC9-937461AAED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FBF2E-8A5E-4DC9-BD47-A2E8EC0D6F8F}" type="datetimeFigureOut">
              <a:rPr lang="x-none" smtClean="0"/>
              <a:pPr/>
              <a:t>20.05.2024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6E3DF90B-E002-4149-B976-CC419B388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9A2A4909-71F8-4A28-9429-8BF3577680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155ED-6E32-433F-9A5F-B8452599C73C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1952248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88BE37D-EE96-4AD8-8776-AB63E924B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3FB67E76-62AE-479B-A825-A2B0988FC9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0B55BDED-CF47-4313-BFB7-ABE254E8A8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FBF2E-8A5E-4DC9-BD47-A2E8EC0D6F8F}" type="datetimeFigureOut">
              <a:rPr lang="x-none" smtClean="0"/>
              <a:pPr/>
              <a:t>20.05.2024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CFC271AB-172A-4B0D-B30E-D57D8E1B31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D8B34681-320F-4BA1-8C08-2165AFAD0E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155ED-6E32-433F-9A5F-B8452599C73C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616170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="" xmlns:a16="http://schemas.microsoft.com/office/drawing/2014/main" id="{CA739A9A-5782-4EBE-BC4E-77685E8CF9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27045CC6-1B45-4CC9-8D18-36735EC704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6B34521E-3EBB-4D16-A48B-32EA42AEA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FBF2E-8A5E-4DC9-BD47-A2E8EC0D6F8F}" type="datetimeFigureOut">
              <a:rPr lang="x-none" smtClean="0"/>
              <a:pPr/>
              <a:t>20.05.2024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59E3BDC8-700A-49DC-86C8-272AFAA01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C3632B4B-F90C-4487-906F-6F47ABA30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155ED-6E32-433F-9A5F-B8452599C73C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16932080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027D901-AB8C-46DB-8A43-CEA860CE91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A94F03E5-440A-43BA-A7BA-F0A3C7BFCB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80C5E706-3618-4DDC-9516-D76675F84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FBF2E-8A5E-4DC9-BD47-A2E8EC0D6F8F}" type="datetimeFigureOut">
              <a:rPr lang="x-none" smtClean="0"/>
              <a:pPr/>
              <a:t>20.05.2024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D9FA2E6D-6836-41B9-B20C-E10FBCFC9F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12DD8606-0152-4621-ADDD-2793591A9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155ED-6E32-433F-9A5F-B8452599C73C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1367995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7A0E09B-185B-49F1-A674-F5CC3996CA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70AAC248-8A11-4BE7-9E6F-E37F281C79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706587D2-5B9C-4E30-903D-084BDCAAC3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FBF2E-8A5E-4DC9-BD47-A2E8EC0D6F8F}" type="datetimeFigureOut">
              <a:rPr lang="x-none" smtClean="0"/>
              <a:pPr/>
              <a:t>20.05.2024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FF84083B-F476-49C4-9459-A5A8EA25E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26D82299-5DF0-407F-B950-C298BECE01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155ED-6E32-433F-9A5F-B8452599C73C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630153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43C9D6D-E911-4E8C-8392-C937C0E4A6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76261F16-9790-4A4B-AF0D-C0C0F97D4F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89C8B3C4-2D43-453B-93C7-5710BFF990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EE1799FA-8D65-4597-99D4-461E1FE83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FBF2E-8A5E-4DC9-BD47-A2E8EC0D6F8F}" type="datetimeFigureOut">
              <a:rPr lang="x-none" smtClean="0"/>
              <a:pPr/>
              <a:t>20.05.2024</a:t>
            </a:fld>
            <a:endParaRPr lang="x-none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D3EFB4B3-A94C-4167-81A1-48CDAA022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DC5321D5-A396-4897-8106-680473AD1C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155ED-6E32-433F-9A5F-B8452599C73C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1953976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4C01FA5-3008-4716-8AC9-08717547D5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445343D2-5874-4DE9-980A-7916EEA85E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FDAAE460-452E-4CC7-B8AE-59E6F16C8E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5B637ECE-6FD5-4CB5-947C-A6DAE2BDD5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D790F3AB-D285-4817-B06E-F1AE29B557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A9A70365-8EA4-4B20-88A3-E38C437D8D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FBF2E-8A5E-4DC9-BD47-A2E8EC0D6F8F}" type="datetimeFigureOut">
              <a:rPr lang="x-none" smtClean="0"/>
              <a:pPr/>
              <a:t>20.05.2024</a:t>
            </a:fld>
            <a:endParaRPr lang="x-none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9ED614D6-FB7E-4FEF-959F-6764BED27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74568DC7-8B5B-4EB9-B1DE-67C3CE7B2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155ED-6E32-433F-9A5F-B8452599C73C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3692470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7BD1CE8-F549-43E5-98ED-3DF875613A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80910455-C2FC-4096-99BC-C295BA4AB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FBF2E-8A5E-4DC9-BD47-A2E8EC0D6F8F}" type="datetimeFigureOut">
              <a:rPr lang="x-none" smtClean="0"/>
              <a:pPr/>
              <a:t>20.05.2024</a:t>
            </a:fld>
            <a:endParaRPr lang="x-none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A6314E13-02D1-4A51-92FB-33941D2D7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5538C931-9792-4C00-8B81-37910A5B6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155ED-6E32-433F-9A5F-B8452599C73C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27784959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A9E998D8-E58D-4ED3-930C-542F0317C5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FBF2E-8A5E-4DC9-BD47-A2E8EC0D6F8F}" type="datetimeFigureOut">
              <a:rPr lang="x-none" smtClean="0"/>
              <a:pPr/>
              <a:t>20.05.2024</a:t>
            </a:fld>
            <a:endParaRPr lang="x-none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700B3E4D-C742-4CB3-BB80-569103069A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01FA6688-ADB2-43B4-8BC9-A0DCE8EA3E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155ED-6E32-433F-9A5F-B8452599C73C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3894451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05AF1DF-B399-4604-9309-50EE189B7C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14EEE61A-8E48-4EC8-B5B2-8315A0CCD5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B1B474CB-D870-4AE6-8CA5-3C8C52DFAF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34F9F1D0-92B2-4614-A95B-6F55BD718B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FBF2E-8A5E-4DC9-BD47-A2E8EC0D6F8F}" type="datetimeFigureOut">
              <a:rPr lang="x-none" smtClean="0"/>
              <a:pPr/>
              <a:t>20.05.2024</a:t>
            </a:fld>
            <a:endParaRPr lang="x-none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95D50E97-EA56-4735-8D2B-CE2C230CA6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FD774D1C-0B8F-4B36-B10A-653D25E93F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155ED-6E32-433F-9A5F-B8452599C73C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1153709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E72E9FC-82B0-4A8B-BA19-F53DEC0709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Рисунок 2">
            <a:extLst>
              <a:ext uri="{FF2B5EF4-FFF2-40B4-BE49-F238E27FC236}">
                <a16:creationId xmlns="" xmlns:a16="http://schemas.microsoft.com/office/drawing/2014/main" id="{9F982142-B7F6-4C3F-9FD7-E16D572194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x-none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682D3B35-E836-4BFF-9FAA-9F09FAD332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C9E19343-1051-4198-93DA-10EC53869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FBF2E-8A5E-4DC9-BD47-A2E8EC0D6F8F}" type="datetimeFigureOut">
              <a:rPr lang="x-none" smtClean="0"/>
              <a:pPr/>
              <a:t>20.05.2024</a:t>
            </a:fld>
            <a:endParaRPr lang="x-none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305E7E67-7694-4F61-BA6D-3D9E442D2D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CE76EDF3-7025-4A69-B353-1760AC8EB0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155ED-6E32-433F-9A5F-B8452599C73C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2526878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4517F76-C5AB-415B-9ECD-7FB241E56C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EEB7AC0A-BD17-40DE-B20B-920D334DE5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553DF554-0CF6-4CBB-8412-E7AFCF9C2D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0FBF2E-8A5E-4DC9-BD47-A2E8EC0D6F8F}" type="datetimeFigureOut">
              <a:rPr lang="x-none" smtClean="0"/>
              <a:pPr/>
              <a:t>20.05.2024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191E4312-CE5D-445F-B643-8FC1B9190E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A3D22A96-3995-4434-9F90-5350D6811B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155ED-6E32-433F-9A5F-B8452599C73C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199188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328C4ED-22D2-43AA-98B4-B1DB3910FC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35429"/>
            <a:ext cx="9144000" cy="5515428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Шпалерные системы как элемент биологической </a:t>
            </a:r>
            <a:r>
              <a:rPr lang="x-none" dirty="0"/>
              <a:t/>
            </a:r>
            <a:br>
              <a:rPr lang="x-none" dirty="0"/>
            </a:br>
            <a:r>
              <a:rPr lang="ru-RU" b="1" dirty="0"/>
              <a:t>инженерии </a:t>
            </a:r>
            <a:r>
              <a:rPr lang="x-none" dirty="0"/>
              <a:t/>
            </a:r>
            <a:br>
              <a:rPr lang="x-none" dirty="0"/>
            </a:br>
            <a:r>
              <a:rPr lang="ru-RU" dirty="0"/>
              <a:t>1. Функции шпалеры и их виды.</a:t>
            </a:r>
            <a:r>
              <a:rPr lang="x-none" dirty="0"/>
              <a:t/>
            </a:r>
            <a:br>
              <a:rPr lang="x-none" dirty="0"/>
            </a:br>
            <a:r>
              <a:rPr lang="ru-RU" dirty="0"/>
              <a:t>2. Особенности ухода за шпалерным садом.</a:t>
            </a:r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xmlns="" val="725641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38515" y="464458"/>
            <a:ext cx="9332684" cy="5887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81417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:\УМК Биоинженерные технологии в плодоовощеводстве\ЭУМК Биоинженерные технологии в плодоовощеводстве\Учебники\st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52730" y="797170"/>
            <a:ext cx="9149719" cy="478600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2392726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I:\УМК Биоинженерные технологии в плодоовощеводстве\ЭУМК Биоинженерные технологии в плодоовощеводстве\Учебники\dlja-menu-vin-2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56339" y="561187"/>
            <a:ext cx="6714025" cy="531946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1051223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I:\УМК Биоинженерные технологии в плодоовощеводстве\ЭУМК Биоинженерные технологии в плодоовощеводстве\Учебники\what-is-it-mobile-mini-2.jpe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56546" y="668216"/>
            <a:ext cx="8348981" cy="533290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7154572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I:\УМК Биоинженерные технологии в плодоовощеводстве\ЭУМК Биоинженерные технологии в плодоовощеводстве\Учебники\scale_1200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9847" y="575108"/>
            <a:ext cx="8476728" cy="563702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0406801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I:\УМК Биоинженерные технологии в плодоовощеводстве\ЭУМК Биоинженерные технологии в плодоовощеводстве\Учебники\12hkpcjhhk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205110"/>
            <a:ext cx="9358047" cy="624148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0718613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5</Words>
  <Application>Microsoft Office PowerPoint</Application>
  <PresentationFormat>Произвольный</PresentationFormat>
  <Paragraphs>1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Шпалерные системы как элемент биологической  инженерии  1. Функции шпалеры и их виды. 2. Особенности ухода за шпалерным садом.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Шпалерные системы как элемент биологической  инженерии  1. Функции шпалеры и их виды. 2. Особенности ухода за шпалерным садом.</dc:title>
  <dc:creator>XQwerty</dc:creator>
  <cp:lastModifiedBy>RePack by SPecialiST</cp:lastModifiedBy>
  <cp:revision>3</cp:revision>
  <dcterms:created xsi:type="dcterms:W3CDTF">2024-05-19T06:20:59Z</dcterms:created>
  <dcterms:modified xsi:type="dcterms:W3CDTF">2024-05-20T06:10:14Z</dcterms:modified>
</cp:coreProperties>
</file>