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0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FC037-26AD-4011-9070-A63BE84D0EBB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A4BA-67C4-4A15-8260-9B72730835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658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FC037-26AD-4011-9070-A63BE84D0EBB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A4BA-67C4-4A15-8260-9B72730835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825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FC037-26AD-4011-9070-A63BE84D0EBB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A4BA-67C4-4A15-8260-9B72730835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965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FC037-26AD-4011-9070-A63BE84D0EBB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A4BA-67C4-4A15-8260-9B72730835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60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FC037-26AD-4011-9070-A63BE84D0EBB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A4BA-67C4-4A15-8260-9B72730835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953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FC037-26AD-4011-9070-A63BE84D0EBB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A4BA-67C4-4A15-8260-9B72730835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041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FC037-26AD-4011-9070-A63BE84D0EBB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A4BA-67C4-4A15-8260-9B72730835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126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FC037-26AD-4011-9070-A63BE84D0EBB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A4BA-67C4-4A15-8260-9B72730835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824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FC037-26AD-4011-9070-A63BE84D0EBB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A4BA-67C4-4A15-8260-9B72730835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570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FC037-26AD-4011-9070-A63BE84D0EBB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A4BA-67C4-4A15-8260-9B72730835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654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FC037-26AD-4011-9070-A63BE84D0EBB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A4BA-67C4-4A15-8260-9B72730835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94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FC037-26AD-4011-9070-A63BE84D0EBB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AA4BA-67C4-4A15-8260-9B72730835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0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Генеральные планы поселений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9555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4_zoni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350" y="0"/>
            <a:ext cx="4559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7257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qlEfcxk4w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88"/>
            <a:ext cx="9144000" cy="6524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9798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_land_sale3_true_siz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3588"/>
            <a:ext cx="9144000" cy="5330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7075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1247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0"/>
            <a:ext cx="77200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0902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91_bi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0"/>
            <a:ext cx="72564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3188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0_11361Generalnyy plan zastroyki kottedzhnogo poselka Krekshin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150"/>
            <a:ext cx="9144000" cy="59801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3111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0_13406Genplan_kottedjnogo_poselka_TSvetochnyiy (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"/>
            <a:ext cx="9144000" cy="6456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1866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0_13657Genplan_kottedjnogo_poselka_Novo-SHarapov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50"/>
            <a:ext cx="9144000" cy="6108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7359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93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0"/>
            <a:ext cx="69326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476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_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0"/>
            <a:ext cx="61722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8655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947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8328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prelevka-b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913"/>
            <a:ext cx="9144000" cy="6480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263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olshakovo-bi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0"/>
            <a:ext cx="51958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02163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8b495d94fd61704c7679de7b9c0d46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8" y="0"/>
            <a:ext cx="68659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6730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9ba8f176e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0788"/>
            <a:ext cx="9144000" cy="4414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76501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b44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575"/>
            <a:ext cx="9144000" cy="6291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52537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_4b013c667cdb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0"/>
            <a:ext cx="7543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97583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_4e1ee6ed3d9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9144000" cy="675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56336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_49883b04352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13" y="0"/>
            <a:ext cx="6810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83194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_419519e30d0b98e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1415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 (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63" y="0"/>
            <a:ext cx="78898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51727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unk_zonirovani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"/>
            <a:ext cx="9144000" cy="5916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90442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unkcionir_zonirovani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050" y="0"/>
            <a:ext cx="47863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00488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unktsionalnoe_zonirovani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0"/>
            <a:ext cx="90090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95650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unkzion_zonir_b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"/>
            <a:ext cx="9144000" cy="6729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61814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enplan (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923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30171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enplan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5413"/>
            <a:ext cx="9144000" cy="4067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44351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enplan (3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0888"/>
            <a:ext cx="9144000" cy="5356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14655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enplan(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825"/>
            <a:ext cx="9144000" cy="6354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36774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enpla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5" y="0"/>
            <a:ext cx="60007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76749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enplan_proskurnikov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8" y="0"/>
            <a:ext cx="8275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0074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" y="0"/>
            <a:ext cx="7904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2565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enplan_vladichin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63"/>
            <a:ext cx="9144000" cy="5578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52569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enplan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0"/>
            <a:ext cx="9144000" cy="5078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87301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enplan2 (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4438"/>
            <a:ext cx="9144000" cy="4427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09608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enPlan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75" y="0"/>
            <a:ext cx="79930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06582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enplan-izumholmli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25765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enplan-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5" y="0"/>
            <a:ext cx="76263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57301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enplan-na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0"/>
            <a:ext cx="5080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25613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enplannew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0"/>
            <a:ext cx="7780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95151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enplan-preview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513" y="0"/>
            <a:ext cx="4751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30908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enplan-stela-full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0"/>
            <a:ext cx="86677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4182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-4-192_plan_nikozer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863" y="0"/>
            <a:ext cx="44862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11488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enplan-tcvet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838" y="0"/>
            <a:ext cx="56483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14170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enplanUsadba9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38" y="0"/>
            <a:ext cx="6637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70923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p-4_generalnyy_plan_osnovnoy_chertezh_funkcionalnoe_zonirovanie1_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350"/>
            <a:ext cx="9144000" cy="50657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01425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ribanov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98569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38" y="0"/>
            <a:ext cx="73231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82643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rt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"/>
            <a:ext cx="9144000" cy="6457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84895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eT20tg0ir7Xy1pebYvF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47290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omsomolskoe-genpl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0"/>
            <a:ext cx="9144000" cy="641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2221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ottedzhnyi-poselok-millennium-park-genpl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463"/>
            <a:ext cx="9144000" cy="6315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59143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ap_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238" y="0"/>
            <a:ext cx="33099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7008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-8-68_plan_pl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0" y="0"/>
            <a:ext cx="5067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89455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ap_bi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688" y="0"/>
            <a:ext cx="5254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34122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ap_stolniy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775" y="0"/>
            <a:ext cx="4870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32420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ikolo-cherkizovo-bi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975" y="0"/>
            <a:ext cx="52244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74666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on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0925"/>
            <a:ext cx="9144000" cy="4754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6654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ereleski_genpl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34565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l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59720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lan_sm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56117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lannezhenk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3" y="0"/>
            <a:ext cx="7646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29545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lanning-residential-area-village-malye-vyazemy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5" y="0"/>
            <a:ext cx="84629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1480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r_5_b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313"/>
            <a:ext cx="9144000" cy="5159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8692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188"/>
            <a:ext cx="9144000" cy="61420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25504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ojdestveno-29.08.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2738"/>
            <a:ext cx="9144000" cy="3690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92338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erednikovo-bi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0"/>
            <a:ext cx="48371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880192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troitelstvo-kottezhnyx-poselkov-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075" y="0"/>
            <a:ext cx="61642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15458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ransport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388"/>
            <a:ext cx="9144000" cy="6499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13799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rubezh-p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53164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dachnoe-bi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088" y="0"/>
            <a:ext cx="4949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922561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y_b074b0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325"/>
            <a:ext cx="9144000" cy="6481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812629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нплан_коттеджного_поселка_Николин_ключ_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63" y="0"/>
            <a:ext cx="7864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77493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ижегородка Функциональное зонирование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475" y="0"/>
            <a:ext cx="58594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80084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лан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3818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" y="0"/>
            <a:ext cx="86534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5702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лан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38" y="0"/>
            <a:ext cx="64611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957664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СИ село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636681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одные-просторы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863"/>
            <a:ext cx="9144000" cy="6516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0524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bc053e92f874cb16994c02eda7fa00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0"/>
            <a:ext cx="85407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2132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</Words>
  <Application>Microsoft Office PowerPoint</Application>
  <PresentationFormat>Экран (4:3)</PresentationFormat>
  <Paragraphs>1</Paragraphs>
  <Slides>82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82</vt:i4>
      </vt:variant>
    </vt:vector>
  </HeadingPairs>
  <TitlesOfParts>
    <vt:vector size="83" baseType="lpstr">
      <vt:lpstr>Тема Office</vt:lpstr>
      <vt:lpstr>Генеральные планы поселений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Генеральные планы поселений</dc:title>
  <dc:creator>Зав</dc:creator>
  <cp:lastModifiedBy>Зав</cp:lastModifiedBy>
  <cp:revision>1</cp:revision>
  <dcterms:created xsi:type="dcterms:W3CDTF">2024-04-03T08:20:02Z</dcterms:created>
  <dcterms:modified xsi:type="dcterms:W3CDTF">2024-04-03T08:20:38Z</dcterms:modified>
</cp:coreProperties>
</file>