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x-non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6" d="100"/>
          <a:sy n="66" d="100"/>
        </p:scale>
        <p:origin x="-816" y="-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E35CB390-A7C3-4A57-91FB-DEF9A1D2367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x-none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xmlns="" id="{DAC62D85-7F0F-4AAD-BF55-28993F00052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x-none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F1153AD0-2C12-491F-A11A-7784B44C8D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E6F751-529A-46A5-AFDC-252CE85CBFDE}" type="datetimeFigureOut">
              <a:rPr lang="x-none" smtClean="0"/>
              <a:t>18.05.2024</a:t>
            </a:fld>
            <a:endParaRPr lang="x-none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95F98A6D-BD7C-4E37-B821-A92515705B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1F33917C-403B-4964-AE3A-80A36CA684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2C84DD-66DE-4FA4-98EB-075216676D68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40511126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A419521E-732F-4A8F-8331-731F81E1C6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x-none"/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xmlns="" id="{A4B8D52D-4A24-4F93-86B2-A58D8F3CA4B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x-none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AF14C2CD-7066-4B7D-8A85-B7E15EA9D4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E6F751-529A-46A5-AFDC-252CE85CBFDE}" type="datetimeFigureOut">
              <a:rPr lang="x-none" smtClean="0"/>
              <a:t>18.05.2024</a:t>
            </a:fld>
            <a:endParaRPr lang="x-none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AC4FD4B2-4CC5-4068-AC86-6A7CDDBE21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16B417FE-643C-4707-877B-252FD81E0B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2C84DD-66DE-4FA4-98EB-075216676D68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19956995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xmlns="" id="{CFB7A60B-B852-43D9-9D55-4DAF6FF298F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x-none"/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xmlns="" id="{098A895F-75DA-4A08-AC32-A95252CB3FB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x-none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1AE6B33E-358F-4499-BC50-9B0776F208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E6F751-529A-46A5-AFDC-252CE85CBFDE}" type="datetimeFigureOut">
              <a:rPr lang="x-none" smtClean="0"/>
              <a:t>18.05.2024</a:t>
            </a:fld>
            <a:endParaRPr lang="x-none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F355D887-9045-4068-9CAD-EA42955FDB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CB694756-FA52-46DC-967B-1368BDDB47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2C84DD-66DE-4FA4-98EB-075216676D68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23790044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B8752D2A-CC64-45EE-8C22-1563FAF998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x-none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6EE62951-2DB2-45D0-A5BD-338E6325E7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x-none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853DEDF4-197F-4D51-8206-5FCF336F11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E6F751-529A-46A5-AFDC-252CE85CBFDE}" type="datetimeFigureOut">
              <a:rPr lang="x-none" smtClean="0"/>
              <a:t>18.05.2024</a:t>
            </a:fld>
            <a:endParaRPr lang="x-none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8AF403B7-444C-4AA2-98E6-FF181D0A2C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EEAF1CE9-8336-410F-9356-64845E6993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2C84DD-66DE-4FA4-98EB-075216676D68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5444739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F17D4E56-1792-4D51-AC94-BBE9E0B692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x-none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E5E29FCC-D51F-4615-84D5-1F9E922DF74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9EB4D6A0-509B-4CE3-8DB4-2AAFDC926F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E6F751-529A-46A5-AFDC-252CE85CBFDE}" type="datetimeFigureOut">
              <a:rPr lang="x-none" smtClean="0"/>
              <a:t>18.05.2024</a:t>
            </a:fld>
            <a:endParaRPr lang="x-none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25DD8748-464E-4067-9118-88EE8EB97A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DF726184-FE2D-4FCC-B320-FFF9609404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2C84DD-66DE-4FA4-98EB-075216676D68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12136261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54D4BE83-B5BF-4FE0-8221-7620EC6BC1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x-none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77A75E3A-9475-4C7A-B000-1653B565317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x-none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xmlns="" id="{3022D55B-A268-49B8-A4A2-2F6800BA54F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x-none"/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D92E318F-2C8F-4C4C-A962-B7CE0FD620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E6F751-529A-46A5-AFDC-252CE85CBFDE}" type="datetimeFigureOut">
              <a:rPr lang="x-none" smtClean="0"/>
              <a:t>18.05.2024</a:t>
            </a:fld>
            <a:endParaRPr lang="x-none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35D90F62-FA76-4BC7-822D-5C5739FCE1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17CE79B3-1CD9-410B-B45A-EE22E997D5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2C84DD-66DE-4FA4-98EB-075216676D68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29400209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918BF77C-64AD-4ED1-8D60-82FAFC3F0A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x-none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EC98AA18-4BA5-4DE1-A5DD-90B4B63044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xmlns="" id="{5E85FABB-068E-4A7D-9D5C-E92B9F2F110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x-none"/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xmlns="" id="{B2DAC68B-F630-4CF2-8478-2C738A32C6C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xmlns="" id="{DA659C8A-88A9-40C5-B38F-730E785EF37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x-none"/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xmlns="" id="{5119FDB2-BC4C-47D5-BF8F-76ED7FA883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E6F751-529A-46A5-AFDC-252CE85CBFDE}" type="datetimeFigureOut">
              <a:rPr lang="x-none" smtClean="0"/>
              <a:t>18.05.2024</a:t>
            </a:fld>
            <a:endParaRPr lang="x-none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xmlns="" id="{071D662A-D7DE-4A78-9034-C289C2A452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xmlns="" id="{01415877-3CCD-4875-9843-98A6BC6C63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2C84DD-66DE-4FA4-98EB-075216676D68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32880263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A3293FDF-F93C-41BC-9F8B-7F1800D0F4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x-none"/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xmlns="" id="{223E4E6A-3599-4FF6-8955-64EF3D14E5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E6F751-529A-46A5-AFDC-252CE85CBFDE}" type="datetimeFigureOut">
              <a:rPr lang="x-none" smtClean="0"/>
              <a:t>18.05.2024</a:t>
            </a:fld>
            <a:endParaRPr lang="x-none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xmlns="" id="{2427D517-BEC0-4794-8D91-BFAA01A71C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xmlns="" id="{41C52DFA-E453-4404-8904-6F52CB29C3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2C84DD-66DE-4FA4-98EB-075216676D68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35104388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xmlns="" id="{FE07ACA2-CB1E-467B-8CB4-7B8A47AE73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E6F751-529A-46A5-AFDC-252CE85CBFDE}" type="datetimeFigureOut">
              <a:rPr lang="x-none" smtClean="0"/>
              <a:t>18.05.2024</a:t>
            </a:fld>
            <a:endParaRPr lang="x-none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xmlns="" id="{8273DBD5-4798-440C-9975-A3EF5378B8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xmlns="" id="{9AA28DDE-2F90-4B29-B7E2-2F69EA7A8C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2C84DD-66DE-4FA4-98EB-075216676D68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9426675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B42CAF2A-1525-4E74-BB51-F2A5C4FF4E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x-none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4C67C69E-EE18-4C8E-B38F-B1D221C10D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x-none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xmlns="" id="{D7D55056-5476-4508-B3C1-6FAEFD9ADA8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9F901747-F595-48D8-953E-752528E67C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E6F751-529A-46A5-AFDC-252CE85CBFDE}" type="datetimeFigureOut">
              <a:rPr lang="x-none" smtClean="0"/>
              <a:t>18.05.2024</a:t>
            </a:fld>
            <a:endParaRPr lang="x-none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551A6437-8E9B-4F31-BFE3-8A0FBF7EE0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417E677E-587C-4557-AFE5-B795BB78F2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2C84DD-66DE-4FA4-98EB-075216676D68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24789543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10107A83-B221-43B5-80C4-A23B8C6E5C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x-none"/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xmlns="" id="{121E1292-7522-4462-B764-6F205AB30FD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x-none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xmlns="" id="{535656DD-00B8-47ED-A136-F5BF00CBB63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ACC4B992-F594-430C-8027-DCB31E3F17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E6F751-529A-46A5-AFDC-252CE85CBFDE}" type="datetimeFigureOut">
              <a:rPr lang="x-none" smtClean="0"/>
              <a:t>18.05.2024</a:t>
            </a:fld>
            <a:endParaRPr lang="x-none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C36B67FE-CB1B-4258-8587-E0290FE062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692CEEC8-3F3F-47E8-BA8D-7EBD89EF8D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2C84DD-66DE-4FA4-98EB-075216676D68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21204515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A1B2E2B4-A8EF-4B3D-889F-1E559640D3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x-none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BF10C8F6-E18F-40E9-834E-81B46860957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x-none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4519BF8D-238E-4619-B0EF-BC027CC69A2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E6F751-529A-46A5-AFDC-252CE85CBFDE}" type="datetimeFigureOut">
              <a:rPr lang="x-none" smtClean="0"/>
              <a:t>18.05.2024</a:t>
            </a:fld>
            <a:endParaRPr lang="x-none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05A56534-8716-4D92-AF07-5C118500182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x-none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F3D2464A-327A-4EDE-A89C-D0A16BAA987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2C84DD-66DE-4FA4-98EB-075216676D68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4910865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x-non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0C467BEE-2961-4D28-AB66-92DE4C7397F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2"/>
            <a:ext cx="9144000" cy="5394552"/>
          </a:xfrm>
        </p:spPr>
        <p:txBody>
          <a:bodyPr>
            <a:normAutofit fontScale="90000"/>
          </a:bodyPr>
          <a:lstStyle/>
          <a:p>
            <a:r>
              <a:rPr lang="ru-RU" b="1" dirty="0"/>
              <a:t>Система создания и поддержания микроклимата </a:t>
            </a:r>
            <a:r>
              <a:rPr lang="x-none" dirty="0"/>
              <a:t/>
            </a:r>
            <a:br>
              <a:rPr lang="x-none" dirty="0"/>
            </a:br>
            <a:r>
              <a:rPr lang="ru-RU" dirty="0"/>
              <a:t>1. Система управления микроклиматом в культивационных сооружениях и помещениях.</a:t>
            </a:r>
            <a:r>
              <a:rPr lang="x-none" dirty="0"/>
              <a:t/>
            </a:r>
            <a:br>
              <a:rPr lang="x-none" dirty="0"/>
            </a:br>
            <a:r>
              <a:rPr lang="ru-RU" dirty="0"/>
              <a:t>2. Параметры микроклимата.</a:t>
            </a:r>
            <a:r>
              <a:rPr lang="x-none" dirty="0"/>
              <a:t/>
            </a:r>
            <a:br>
              <a:rPr lang="x-none" dirty="0"/>
            </a:br>
            <a:r>
              <a:rPr lang="ru-RU" dirty="0"/>
              <a:t>3. Система отопления.</a:t>
            </a:r>
            <a:r>
              <a:rPr lang="x-none" dirty="0"/>
              <a:t/>
            </a:r>
            <a:br>
              <a:rPr lang="x-none" dirty="0"/>
            </a:br>
            <a:r>
              <a:rPr lang="ru-RU" dirty="0"/>
              <a:t>4. Освещение.</a:t>
            </a:r>
            <a:endParaRPr lang="x-none" dirty="0"/>
          </a:p>
        </p:txBody>
      </p:sp>
    </p:spTree>
    <p:extLst>
      <p:ext uri="{BB962C8B-B14F-4D97-AF65-F5344CB8AC3E}">
        <p14:creationId xmlns:p14="http://schemas.microsoft.com/office/powerpoint/2010/main" val="183610704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9951" y="522514"/>
            <a:ext cx="11372106" cy="4908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324289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8AD354C7-3225-4752-9975-84840B38A8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0556DD74-7FDF-4D00-919A-93B901655C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19447062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FA8894BF-8C0B-437A-8623-F509720CF1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62B5140A-A0DD-4AE2-ADEA-27EE396D1EA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8779662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F5D7CF97-FFE6-4C3C-9CB2-D2A009DE60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65F1BAB3-37DD-44CF-9A0F-C4500C45990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25363086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3ECDD941-536F-4457-8F54-45D4766BE3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423F609E-FAB9-47B5-A348-5F4A47FCC2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32076565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5B8187F3-0A37-4F8B-A52F-783D08CE63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33898A0D-6E4D-40C0-A82F-71115C6801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18489943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5DEF0218-D6DB-4962-A8C3-F81828C089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730720AF-C9DE-4A71-872A-A06918F3F4C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4978928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9329941C-071F-4FAA-8253-2B4111CD21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A688715F-280A-45DF-8E31-891CEB1F86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94774614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6369750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5</Words>
  <Application>Microsoft Office PowerPoint</Application>
  <PresentationFormat>Произвольный</PresentationFormat>
  <Paragraphs>1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Тема Office</vt:lpstr>
      <vt:lpstr>Система создания и поддержания микроклимата  1. Система управления микроклиматом в культивационных сооружениях и помещениях. 2. Параметры микроклимата. 3. Система отопления. 4. Освещение.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Система создания и поддержания микроклимата  1. Система управления микроклиматом в культивационных сооружениях и помещениях. 2. Параметры микроклимата. 3. Система отопления. 4. Освещение.</dc:title>
  <dc:creator>XQwerty</dc:creator>
  <cp:lastModifiedBy>V.N.Iskov@outlook.com</cp:lastModifiedBy>
  <cp:revision>3</cp:revision>
  <dcterms:created xsi:type="dcterms:W3CDTF">2024-05-19T06:18:11Z</dcterms:created>
  <dcterms:modified xsi:type="dcterms:W3CDTF">2024-05-18T19:28:20Z</dcterms:modified>
</cp:coreProperties>
</file>