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480E-B0EC-48ED-B74A-4F6B071DCA67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A1938-1F7A-4819-B9E6-48F0A995D2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957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480E-B0EC-48ED-B74A-4F6B071DCA67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A1938-1F7A-4819-B9E6-48F0A995D2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98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480E-B0EC-48ED-B74A-4F6B071DCA67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A1938-1F7A-4819-B9E6-48F0A995D2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636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480E-B0EC-48ED-B74A-4F6B071DCA67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A1938-1F7A-4819-B9E6-48F0A995D2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17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480E-B0EC-48ED-B74A-4F6B071DCA67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A1938-1F7A-4819-B9E6-48F0A995D2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496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480E-B0EC-48ED-B74A-4F6B071DCA67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A1938-1F7A-4819-B9E6-48F0A995D2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31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480E-B0EC-48ED-B74A-4F6B071DCA67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A1938-1F7A-4819-B9E6-48F0A995D2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4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480E-B0EC-48ED-B74A-4F6B071DCA67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A1938-1F7A-4819-B9E6-48F0A995D2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830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480E-B0EC-48ED-B74A-4F6B071DCA67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A1938-1F7A-4819-B9E6-48F0A995D2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8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480E-B0EC-48ED-B74A-4F6B071DCA67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A1938-1F7A-4819-B9E6-48F0A995D2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091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480E-B0EC-48ED-B74A-4F6B071DCA67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A1938-1F7A-4819-B9E6-48F0A995D2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65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3480E-B0EC-48ED-B74A-4F6B071DCA67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A1938-1F7A-4819-B9E6-48F0A995D2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54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Дворовые территорий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310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9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5763"/>
            <a:ext cx="9144000" cy="6084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0655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5763"/>
            <a:ext cx="9144000" cy="6084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36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 (1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875"/>
            <a:ext cx="9144000" cy="60626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5553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 (2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0663"/>
            <a:ext cx="9144000" cy="64150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85460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 (3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3"/>
            <a:ext cx="9144000" cy="6848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5402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 (4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68363"/>
            <a:ext cx="9144000" cy="5121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52478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 (5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6275"/>
            <a:ext cx="9144000" cy="5505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8424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 (6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3" y="0"/>
            <a:ext cx="910907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58024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 (7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3"/>
            <a:ext cx="9144000" cy="6848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1864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 (8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1938"/>
            <a:ext cx="9144000" cy="63325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07846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1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5763"/>
            <a:ext cx="9144000" cy="6084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10338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 (13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3"/>
            <a:ext cx="9144000" cy="6848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7090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ез названия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3"/>
            <a:ext cx="9144000" cy="6848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20345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2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0663"/>
            <a:ext cx="9144000" cy="64150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2611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3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9144000" cy="457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0091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4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0513"/>
            <a:ext cx="9144000" cy="62753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7104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5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4763"/>
            <a:ext cx="9144000" cy="4306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0583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6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3"/>
            <a:ext cx="9144000" cy="6848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225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7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5763"/>
            <a:ext cx="9144000" cy="6084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5946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 (8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3"/>
            <a:ext cx="9144000" cy="6848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712271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Экран (4:3)</PresentationFormat>
  <Paragraphs>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Дворовые территорий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Дворовые территорий</dc:title>
  <dc:creator>Зав</dc:creator>
  <cp:lastModifiedBy>Зав</cp:lastModifiedBy>
  <cp:revision>1</cp:revision>
  <dcterms:created xsi:type="dcterms:W3CDTF">2024-04-03T08:29:30Z</dcterms:created>
  <dcterms:modified xsi:type="dcterms:W3CDTF">2024-04-03T08:29:51Z</dcterms:modified>
</cp:coreProperties>
</file>