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F2F4-8013-4FFF-9367-1E5A91EACB3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0C8-DFD9-4F34-93F1-532C2A96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7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F2F4-8013-4FFF-9367-1E5A91EACB3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0C8-DFD9-4F34-93F1-532C2A96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1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F2F4-8013-4FFF-9367-1E5A91EACB3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0C8-DFD9-4F34-93F1-532C2A96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4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F2F4-8013-4FFF-9367-1E5A91EACB3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0C8-DFD9-4F34-93F1-532C2A96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2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F2F4-8013-4FFF-9367-1E5A91EACB3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0C8-DFD9-4F34-93F1-532C2A96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3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F2F4-8013-4FFF-9367-1E5A91EACB3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0C8-DFD9-4F34-93F1-532C2A96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3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F2F4-8013-4FFF-9367-1E5A91EACB3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0C8-DFD9-4F34-93F1-532C2A96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1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F2F4-8013-4FFF-9367-1E5A91EACB3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0C8-DFD9-4F34-93F1-532C2A96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7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F2F4-8013-4FFF-9367-1E5A91EACB3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0C8-DFD9-4F34-93F1-532C2A96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3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F2F4-8013-4FFF-9367-1E5A91EACB3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0C8-DFD9-4F34-93F1-532C2A96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5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F2F4-8013-4FFF-9367-1E5A91EACB3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E0C8-DFD9-4F34-93F1-532C2A96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8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F2F4-8013-4FFF-9367-1E5A91EACB3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CE0C8-DFD9-4F34-93F1-532C2A961F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6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Парки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49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512327_IMG_23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38" y="0"/>
            <a:ext cx="5138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17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yoan-ji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25"/>
            <a:ext cx="9144000" cy="5541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62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yoan-ji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"/>
            <a:ext cx="9144000" cy="656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56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yoanji33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113"/>
            <a:ext cx="9144000" cy="327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75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yoanJi-Dry_gard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81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d_ryoan-ji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63"/>
            <a:ext cx="9144000" cy="603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98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2093346_chinese-garden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4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20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2093346_chinese-garden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4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94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2093346_chinese-garden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4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3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2093346_chinese-garden-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4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13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elbench063901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2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«Существующий порядок…» гигантские камни близ Lochan Esk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408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Дорожка из камней через Средний Пруд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5"/>
            <a:ext cx="9144000" cy="5973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789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0"/>
            <a:ext cx="4381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29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ч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7563"/>
            <a:ext cx="9144000" cy="268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390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Грот Энея и Дайдо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13" y="0"/>
            <a:ext cx="4549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339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Мемориальный камень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8" y="0"/>
            <a:ext cx="4846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531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Пирамида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061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Аполлон и Дафния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668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Гигантская золотая голова Аполлона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8" y="0"/>
            <a:ext cx="4708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056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«Определенного рода сады описываются как отступления, тогда как на самом деле они атакуют» Иан Гамильтон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63"/>
            <a:ext cx="9144000" cy="634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10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c_Guell_Passage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0"/>
            <a:ext cx="4559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991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«Классические сады наполнены Сумраком и Одиночеством и в них нет ни растений, ни деревьев» Иан Гамильтон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050"/>
            <a:ext cx="9144000" cy="631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397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9592627_kokedera49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686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9592687_kokedera54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58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9592687_kokedera54_6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077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9592691_kokedera49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587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9592706_kokedera54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761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9592715_kokedera50_13602878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685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9592715_kokedera54_6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381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9592725_kokedera54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193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9592739_kokedera54_5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6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k-guell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80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9592771_kokedera54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525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9592830_kokedera56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88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96411668_22b6c30d7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9144000" cy="6072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016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hjtrn_ou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75"/>
            <a:ext cx="9144000" cy="631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945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4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347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83009_lar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9144000" cy="611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251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83011_larg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4893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83013_large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318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83015_large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29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243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83019_lar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64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k-guell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8"/>
            <a:ext cx="9144000" cy="6053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022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83677_large_3185107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29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494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83779_large_3185107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6690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83780_large_3185107_5_3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63"/>
            <a:ext cx="9144000" cy="654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704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83781_large_3185107_7_2_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704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83782_large_3185107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2283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283784_large_3185107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5901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0141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4972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8-600x4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4767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36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k-guell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3"/>
            <a:ext cx="9144000" cy="661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9503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8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5245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2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4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k-guell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88"/>
            <a:ext cx="9144000" cy="647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52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kGuell_Dragon_ti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9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510502_hyora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2741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(4:3)</PresentationFormat>
  <Paragraphs>1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Парки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Парки</dc:title>
  <dc:creator>Зав</dc:creator>
  <cp:lastModifiedBy>Зав</cp:lastModifiedBy>
  <cp:revision>1</cp:revision>
  <dcterms:created xsi:type="dcterms:W3CDTF">2024-04-03T08:32:41Z</dcterms:created>
  <dcterms:modified xsi:type="dcterms:W3CDTF">2024-04-03T08:33:00Z</dcterms:modified>
</cp:coreProperties>
</file>