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6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7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8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2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5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8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3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1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7187-250B-41D9-903B-2C604BE5F10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75EA-17E3-4A71-A439-C2069D8E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7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Общественный центр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3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167_origin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41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1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0"/>
            <a:ext cx="6869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5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0"/>
            <a:ext cx="8994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05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fb0ca7e1f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0"/>
            <a:ext cx="6851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73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4a4b203321f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36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4f022bc6ad2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10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pla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0"/>
            <a:ext cx="8083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63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pl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21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plan_sxe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91440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06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plan_w_5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175"/>
            <a:ext cx="9144000" cy="431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04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0"/>
            <a:ext cx="6469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25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plan-erevana-19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3" y="0"/>
            <a:ext cx="4243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1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plan-we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70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7267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488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93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"/>
            <a:ext cx="9144000" cy="648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419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1207c2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9144000" cy="612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8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0"/>
            <a:ext cx="8921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702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_07_0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3" y="0"/>
            <a:ext cx="4422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33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te plan 20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913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77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chi-26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88"/>
            <a:ext cx="9144000" cy="6550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76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chi-26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5"/>
            <a:ext cx="9144000" cy="586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44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5ceb_717254a5_ori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0"/>
            <a:ext cx="7115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893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varch_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8" y="0"/>
            <a:ext cx="6105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859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varch_vshv_113_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52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Pyatigorsk-genpla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6735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56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_Kayut-kampaniya_genpla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81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_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5"/>
            <a:ext cx="9144000" cy="662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53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8" y="0"/>
            <a:ext cx="5940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07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0px-Lenin_Sqare_in_Twer_pl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8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453_origina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5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096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Общественный центр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Общественный центр</dc:title>
  <dc:creator>Зав</dc:creator>
  <cp:lastModifiedBy>Зав</cp:lastModifiedBy>
  <cp:revision>1</cp:revision>
  <dcterms:created xsi:type="dcterms:W3CDTF">2024-04-03T08:34:31Z</dcterms:created>
  <dcterms:modified xsi:type="dcterms:W3CDTF">2024-04-03T08:34:53Z</dcterms:modified>
</cp:coreProperties>
</file>